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1503" r:id="rId3"/>
    <p:sldId id="1501" r:id="rId4"/>
    <p:sldId id="1493" r:id="rId5"/>
    <p:sldId id="1490" r:id="rId6"/>
    <p:sldId id="1504" r:id="rId7"/>
    <p:sldId id="1512" r:id="rId8"/>
    <p:sldId id="1508" r:id="rId9"/>
    <p:sldId id="1498" r:id="rId10"/>
    <p:sldId id="1513" r:id="rId11"/>
    <p:sldId id="1506" r:id="rId12"/>
    <p:sldId id="1514" r:id="rId13"/>
    <p:sldId id="271" r:id="rId14"/>
    <p:sldId id="270" r:id="rId15"/>
    <p:sldId id="272" r:id="rId16"/>
    <p:sldId id="1502" r:id="rId17"/>
    <p:sldId id="1479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CEDA4D"/>
    <a:srgbClr val="0D28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1EEA888-4D62-17B3-99B0-0E345808937A}" v="155" dt="2026-10-12T10:26:10.204"/>
    <p1510:client id="{D224F7E4-9867-E0B0-8334-3FD2A6F3F42A}" v="7" dt="2026-10-11T21:57:05.13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78" y="10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5DA058-CA4E-48AC-ADD4-8B61B0B5651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AD27CB-BE6F-4004-86D2-5023C20D75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507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AD27CB-BE6F-4004-86D2-5023C20D751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4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035D54-62E8-F5BD-B632-2A09AF8312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>
            <a:extLst>
              <a:ext uri="{FF2B5EF4-FFF2-40B4-BE49-F238E27FC236}">
                <a16:creationId xmlns:a16="http://schemas.microsoft.com/office/drawing/2014/main" id="{3E770D9E-9442-EDB5-EEED-7B711EF3E2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>
            <a:extLst>
              <a:ext uri="{FF2B5EF4-FFF2-40B4-BE49-F238E27FC236}">
                <a16:creationId xmlns:a16="http://schemas.microsoft.com/office/drawing/2014/main" id="{FD6AC082-207F-B947-C71A-D0F4274084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CC6B51C-191B-B3C7-40C6-D9259EA284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E064F71-F8F3-B945-A8E3-87FF5BCB214F}" type="slidenum">
              <a:rPr lang="pt-PT" smtClean="0"/>
              <a:t>15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24655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ED0635-6481-41B4-98E5-A0B6D58B84C9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2365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4FF6233-046A-807C-A03D-4921541B40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1030D4D-84F8-5C36-9EFB-12DB5308BC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250C581C-07A5-9174-8A4F-6A5E67640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2CF7F2E-C334-4842-E889-907438790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C0713CE8-97D5-8C58-EA86-3CED06E04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5272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BE6F54E-213D-6F3D-20FF-A4F855607A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7323A12-2413-B994-9807-60F987B8B8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9F202605-3642-AAC4-8DFF-1D4C06E973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AAD9F8D-773C-ED30-B527-44DF07C18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455CBD4-7B87-2BB4-AE7D-0A2D0F7E1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12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BDD03B-49AB-4C9D-2E20-B830DCF28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DE3F548-52B0-9D80-1128-BCD7FD5A66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AFC82BE7-72F2-67AC-AAFE-D8B9D1DBF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41EAF6A-6E0F-DB34-B762-386714A0D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F12B637D-2C63-1927-81B6-B5BF5F541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57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91C6EAE-AC38-4386-4882-94F400FD02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6780C9FA-86CC-711C-9981-8DCBB2C96B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28E80899-997B-6005-9A73-8AF4F397B1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7A4629B5-60B4-4381-FF94-6C7D8750A4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1DC7783-C44E-0842-9B76-E03A75FE4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25289CEC-B43A-ABDC-8404-500AC23EE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083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BADA07-E337-14AE-3502-AE4B68622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301062BC-7A1C-228E-62BC-888DEB5F88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24331DA2-11E0-886F-ECDF-51F6296E9A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7D205882-0408-7BCF-1686-1B65527B1F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A72E6D7F-6230-50C0-63B5-D742901389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20CF34F8-A602-6735-4384-809C5FD8F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3C765A7B-8D9A-B493-D05A-F51A68C94A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2FE260D6-4DBB-6E2C-BC90-FC3BC4E33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81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EA81F8E-2D1A-FBE4-B481-8F4C30202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ED6A661A-4171-A99A-7E30-9AA1D2099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303794CC-BB01-A892-1CD9-DCD8FD5549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ED298C6B-2216-64D4-6BB9-5486187884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17768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6C5F5DD5-FD85-767A-0272-B039EA19F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974AB7AA-937C-274B-1677-DE7351B5B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CBEC96E6-17D6-977A-BE9D-DC26CBA6A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417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6D152E9-ED13-2D87-92FF-AF01FCFF69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7516147-4CC1-1641-7D45-54E559CB2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853D4A70-56E7-7922-F47D-AD71DCA3F2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F08B31AB-1353-A9E8-106C-F49A1B21B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672490AB-C64C-5DDB-0D1A-918686222B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F88D486D-67C5-53A6-710C-DE5F8BBD1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77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75C94F-912F-46E1-628F-083323379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95CDCC07-167C-76BA-BCCA-69CB1C934F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DBA8E8A1-7208-D59A-CB27-15E9264EE2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9A4351F8-7FA5-7B12-7CF1-4053450C3C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233AE301-C633-14DE-5515-C423D04CD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691379C8-8D4C-8666-B618-73843A495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532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D48DC8D-3ECF-E635-CFA9-8613BFB83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464C7F75-B053-61B9-3216-2E77B0BE65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84FA06D2-8358-B6BC-D1E4-A639E4E0F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49BBE7C-9BC1-F051-F9B7-F93108604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4CEAC239-D853-4B42-DBEC-A91A1D25B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89652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356D57-8F4B-0839-3B7E-93A0280513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1EC7FC2-E26C-E1B9-99A0-33A4FAA4E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B82397A7-07F9-C1EC-0857-16682582B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EF35B4C5-BA44-D607-8C65-27C26AD49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C4AFBAC-62A9-8D79-F297-0476A9972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37361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57455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E0679FC1-7E88-9CD8-FC82-9DE68EACCB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  <a:endParaRPr lang="en-US"/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EEB1D3AB-9F28-2F41-0A10-6532121416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  <a:endParaRPr lang="en-US"/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3E876E0-B122-CB2F-52CB-E31FDC8754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9250698-5D33-405A-99AC-F5EDE8EDF6EC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184BE84B-A6A9-D494-5625-451AF981EA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A380CAF0-C80C-417C-8CE3-BB06E5C37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939F5E-C3E6-48D4-8D4F-041C168D3E3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81722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118">
            <a:extLst>
              <a:ext uri="{FF2B5EF4-FFF2-40B4-BE49-F238E27FC236}">
                <a16:creationId xmlns:a16="http://schemas.microsoft.com/office/drawing/2014/main" id="{C9E2752F-32A0-E318-4B1D-9ED0E2BBAE4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pSp>
        <p:nvGrpSpPr>
          <p:cNvPr id="8" name="Group 77">
            <a:extLst>
              <a:ext uri="{FF2B5EF4-FFF2-40B4-BE49-F238E27FC236}">
                <a16:creationId xmlns:a16="http://schemas.microsoft.com/office/drawing/2014/main" id="{5A5753DB-B7B9-2879-7FAD-7460F5A61047}"/>
              </a:ext>
            </a:extLst>
          </p:cNvPr>
          <p:cNvGrpSpPr/>
          <p:nvPr/>
        </p:nvGrpSpPr>
        <p:grpSpPr>
          <a:xfrm>
            <a:off x="-1" y="1901535"/>
            <a:ext cx="5671595" cy="4956465"/>
            <a:chOff x="45917" y="2750820"/>
            <a:chExt cx="4507034" cy="3938743"/>
          </a:xfrm>
        </p:grpSpPr>
        <p:grpSp>
          <p:nvGrpSpPr>
            <p:cNvPr id="9" name="Group 78">
              <a:extLst>
                <a:ext uri="{FF2B5EF4-FFF2-40B4-BE49-F238E27FC236}">
                  <a16:creationId xmlns:a16="http://schemas.microsoft.com/office/drawing/2014/main" id="{5E4C6806-6273-84FD-77C3-C997B7A37AEF}"/>
                </a:ext>
              </a:extLst>
            </p:cNvPr>
            <p:cNvGrpSpPr/>
            <p:nvPr/>
          </p:nvGrpSpPr>
          <p:grpSpPr>
            <a:xfrm>
              <a:off x="45917" y="5524500"/>
              <a:ext cx="4507034" cy="1165063"/>
              <a:chOff x="-393221" y="-3361134"/>
              <a:chExt cx="6643632" cy="1717371"/>
            </a:xfrm>
            <a:solidFill>
              <a:schemeClr val="bg1">
                <a:alpha val="7000"/>
              </a:schemeClr>
            </a:solidFill>
          </p:grpSpPr>
          <p:sp>
            <p:nvSpPr>
              <p:cNvPr id="24" name="Freeform: Shape 93">
                <a:extLst>
                  <a:ext uri="{FF2B5EF4-FFF2-40B4-BE49-F238E27FC236}">
                    <a16:creationId xmlns:a16="http://schemas.microsoft.com/office/drawing/2014/main" id="{B3B7D20A-6D34-12D0-B653-6CB8CCAA8F4E}"/>
                  </a:ext>
                </a:extLst>
              </p:cNvPr>
              <p:cNvSpPr/>
              <p:nvPr/>
            </p:nvSpPr>
            <p:spPr>
              <a:xfrm>
                <a:off x="-393221" y="-3061471"/>
                <a:ext cx="307313" cy="1378449"/>
              </a:xfrm>
              <a:custGeom>
                <a:avLst/>
                <a:gdLst>
                  <a:gd name="connsiteX0" fmla="*/ 0 w 74834"/>
                  <a:gd name="connsiteY0" fmla="*/ 0 h 335667"/>
                  <a:gd name="connsiteX1" fmla="*/ 74834 w 74834"/>
                  <a:gd name="connsiteY1" fmla="*/ 0 h 335667"/>
                  <a:gd name="connsiteX2" fmla="*/ 74834 w 74834"/>
                  <a:gd name="connsiteY2" fmla="*/ 335667 h 335667"/>
                  <a:gd name="connsiteX3" fmla="*/ 0 w 74834"/>
                  <a:gd name="connsiteY3" fmla="*/ 335667 h 33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335667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335667"/>
                    </a:lnTo>
                    <a:lnTo>
                      <a:pt x="0" y="335667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5" name="Freeform: Shape 94">
                <a:extLst>
                  <a:ext uri="{FF2B5EF4-FFF2-40B4-BE49-F238E27FC236}">
                    <a16:creationId xmlns:a16="http://schemas.microsoft.com/office/drawing/2014/main" id="{89621E07-6533-149F-DE39-83E896C866CE}"/>
                  </a:ext>
                </a:extLst>
              </p:cNvPr>
              <p:cNvSpPr/>
              <p:nvPr/>
            </p:nvSpPr>
            <p:spPr>
              <a:xfrm>
                <a:off x="116843" y="-3027042"/>
                <a:ext cx="1532742" cy="1347843"/>
              </a:xfrm>
              <a:custGeom>
                <a:avLst/>
                <a:gdLst>
                  <a:gd name="connsiteX0" fmla="*/ 246225 w 373239"/>
                  <a:gd name="connsiteY0" fmla="*/ 133190 h 328214"/>
                  <a:gd name="connsiteX1" fmla="*/ 127918 w 373239"/>
                  <a:gd name="connsiteY1" fmla="*/ 133190 h 328214"/>
                  <a:gd name="connsiteX2" fmla="*/ 77615 w 373239"/>
                  <a:gd name="connsiteY2" fmla="*/ 95617 h 328214"/>
                  <a:gd name="connsiteX3" fmla="*/ 127918 w 373239"/>
                  <a:gd name="connsiteY3" fmla="*/ 62081 h 328214"/>
                  <a:gd name="connsiteX4" fmla="*/ 342484 w 373239"/>
                  <a:gd name="connsiteY4" fmla="*/ 62081 h 328214"/>
                  <a:gd name="connsiteX5" fmla="*/ 342484 w 373239"/>
                  <a:gd name="connsiteY5" fmla="*/ -22 h 328214"/>
                  <a:gd name="connsiteX6" fmla="*/ 118913 w 373239"/>
                  <a:gd name="connsiteY6" fmla="*/ -22 h 328214"/>
                  <a:gd name="connsiteX7" fmla="*/ -14 w 373239"/>
                  <a:gd name="connsiteY7" fmla="*/ 96549 h 328214"/>
                  <a:gd name="connsiteX8" fmla="*/ 118913 w 373239"/>
                  <a:gd name="connsiteY8" fmla="*/ 194361 h 328214"/>
                  <a:gd name="connsiteX9" fmla="*/ 247156 w 373239"/>
                  <a:gd name="connsiteY9" fmla="*/ 194361 h 328214"/>
                  <a:gd name="connsiteX10" fmla="*/ 297149 w 373239"/>
                  <a:gd name="connsiteY10" fmla="*/ 232244 h 328214"/>
                  <a:gd name="connsiteX11" fmla="*/ 247156 w 373239"/>
                  <a:gd name="connsiteY11" fmla="*/ 266090 h 328214"/>
                  <a:gd name="connsiteX12" fmla="*/ 23274 w 373239"/>
                  <a:gd name="connsiteY12" fmla="*/ 266090 h 328214"/>
                  <a:gd name="connsiteX13" fmla="*/ 23274 w 373239"/>
                  <a:gd name="connsiteY13" fmla="*/ 328193 h 328214"/>
                  <a:gd name="connsiteX14" fmla="*/ 246225 w 373239"/>
                  <a:gd name="connsiteY14" fmla="*/ 328193 h 328214"/>
                  <a:gd name="connsiteX15" fmla="*/ 373225 w 373239"/>
                  <a:gd name="connsiteY15" fmla="*/ 230691 h 328214"/>
                  <a:gd name="connsiteX16" fmla="*/ 246225 w 373239"/>
                  <a:gd name="connsiteY16" fmla="*/ 134121 h 32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3239" h="328214">
                    <a:moveTo>
                      <a:pt x="246225" y="133190"/>
                    </a:moveTo>
                    <a:lnTo>
                      <a:pt x="127918" y="133190"/>
                    </a:lnTo>
                    <a:cubicBezTo>
                      <a:pt x="96867" y="133190"/>
                      <a:pt x="77615" y="118595"/>
                      <a:pt x="77615" y="95617"/>
                    </a:cubicBezTo>
                    <a:cubicBezTo>
                      <a:pt x="77615" y="72639"/>
                      <a:pt x="96867" y="62081"/>
                      <a:pt x="127918" y="62081"/>
                    </a:cubicBezTo>
                    <a:lnTo>
                      <a:pt x="342484" y="62081"/>
                    </a:lnTo>
                    <a:lnTo>
                      <a:pt x="342484" y="-22"/>
                    </a:lnTo>
                    <a:lnTo>
                      <a:pt x="118913" y="-22"/>
                    </a:lnTo>
                    <a:cubicBezTo>
                      <a:pt x="45942" y="-22"/>
                      <a:pt x="-14" y="36619"/>
                      <a:pt x="-14" y="96549"/>
                    </a:cubicBezTo>
                    <a:cubicBezTo>
                      <a:pt x="-14" y="156478"/>
                      <a:pt x="45942" y="194361"/>
                      <a:pt x="118913" y="194361"/>
                    </a:cubicBezTo>
                    <a:lnTo>
                      <a:pt x="247156" y="194361"/>
                    </a:lnTo>
                    <a:cubicBezTo>
                      <a:pt x="278208" y="194361"/>
                      <a:pt x="297149" y="208955"/>
                      <a:pt x="297149" y="232244"/>
                    </a:cubicBezTo>
                    <a:cubicBezTo>
                      <a:pt x="297149" y="255533"/>
                      <a:pt x="277897" y="266090"/>
                      <a:pt x="247156" y="266090"/>
                    </a:cubicBezTo>
                    <a:lnTo>
                      <a:pt x="23274" y="266090"/>
                    </a:lnTo>
                    <a:lnTo>
                      <a:pt x="23274" y="328193"/>
                    </a:lnTo>
                    <a:lnTo>
                      <a:pt x="246225" y="328193"/>
                    </a:lnTo>
                    <a:cubicBezTo>
                      <a:pt x="324164" y="328193"/>
                      <a:pt x="373225" y="290310"/>
                      <a:pt x="373225" y="230691"/>
                    </a:cubicBezTo>
                    <a:cubicBezTo>
                      <a:pt x="373225" y="171072"/>
                      <a:pt x="324164" y="134121"/>
                      <a:pt x="246225" y="134121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6" name="Freeform: Shape 95">
                <a:extLst>
                  <a:ext uri="{FF2B5EF4-FFF2-40B4-BE49-F238E27FC236}">
                    <a16:creationId xmlns:a16="http://schemas.microsoft.com/office/drawing/2014/main" id="{3ABD208C-E674-15EE-EC7E-44794698E4B8}"/>
                  </a:ext>
                </a:extLst>
              </p:cNvPr>
              <p:cNvSpPr/>
              <p:nvPr/>
            </p:nvSpPr>
            <p:spPr>
              <a:xfrm>
                <a:off x="3372035" y="-3358584"/>
                <a:ext cx="1226998" cy="1712841"/>
              </a:xfrm>
              <a:custGeom>
                <a:avLst/>
                <a:gdLst>
                  <a:gd name="connsiteX0" fmla="*/ 149105 w 298787"/>
                  <a:gd name="connsiteY0" fmla="*/ 352724 h 417095"/>
                  <a:gd name="connsiteX1" fmla="*/ 71336 w 298787"/>
                  <a:gd name="connsiteY1" fmla="*/ 275235 h 417095"/>
                  <a:gd name="connsiteX2" fmla="*/ 71476 w 298787"/>
                  <a:gd name="connsiteY2" fmla="*/ 270437 h 417095"/>
                  <a:gd name="connsiteX3" fmla="*/ 71476 w 298787"/>
                  <a:gd name="connsiteY3" fmla="*/ 142815 h 417095"/>
                  <a:gd name="connsiteX4" fmla="*/ 298773 w 298787"/>
                  <a:gd name="connsiteY4" fmla="*/ 142815 h 417095"/>
                  <a:gd name="connsiteX5" fmla="*/ 298773 w 298787"/>
                  <a:gd name="connsiteY5" fmla="*/ 80712 h 417095"/>
                  <a:gd name="connsiteX6" fmla="*/ 71476 w 298787"/>
                  <a:gd name="connsiteY6" fmla="*/ 80712 h 417095"/>
                  <a:gd name="connsiteX7" fmla="*/ 71476 w 298787"/>
                  <a:gd name="connsiteY7" fmla="*/ -22 h 417095"/>
                  <a:gd name="connsiteX8" fmla="*/ 58 w 298787"/>
                  <a:gd name="connsiteY8" fmla="*/ -22 h 417095"/>
                  <a:gd name="connsiteX9" fmla="*/ 58 w 298787"/>
                  <a:gd name="connsiteY9" fmla="*/ 273853 h 417095"/>
                  <a:gd name="connsiteX10" fmla="*/ 134368 w 298787"/>
                  <a:gd name="connsiteY10" fmla="*/ 417004 h 417095"/>
                  <a:gd name="connsiteX11" fmla="*/ 149105 w 298787"/>
                  <a:gd name="connsiteY11" fmla="*/ 416690 h 417095"/>
                  <a:gd name="connsiteX12" fmla="*/ 297550 w 298787"/>
                  <a:gd name="connsiteY12" fmla="*/ 286919 h 417095"/>
                  <a:gd name="connsiteX13" fmla="*/ 297842 w 298787"/>
                  <a:gd name="connsiteY13" fmla="*/ 275095 h 417095"/>
                  <a:gd name="connsiteX14" fmla="*/ 226734 w 298787"/>
                  <a:gd name="connsiteY14" fmla="*/ 275095 h 417095"/>
                  <a:gd name="connsiteX15" fmla="*/ 150353 w 298787"/>
                  <a:gd name="connsiteY15" fmla="*/ 352724 h 417095"/>
                  <a:gd name="connsiteX16" fmla="*/ 149105 w 298787"/>
                  <a:gd name="connsiteY16" fmla="*/ 352724 h 41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8787" h="417095">
                    <a:moveTo>
                      <a:pt x="149105" y="352724"/>
                    </a:moveTo>
                    <a:cubicBezTo>
                      <a:pt x="106232" y="352801"/>
                      <a:pt x="71414" y="318108"/>
                      <a:pt x="71336" y="275235"/>
                    </a:cubicBezTo>
                    <a:cubicBezTo>
                      <a:pt x="71333" y="273636"/>
                      <a:pt x="71380" y="272033"/>
                      <a:pt x="71476" y="270437"/>
                    </a:cubicBezTo>
                    <a:lnTo>
                      <a:pt x="71476" y="142815"/>
                    </a:lnTo>
                    <a:lnTo>
                      <a:pt x="298773" y="142815"/>
                    </a:lnTo>
                    <a:lnTo>
                      <a:pt x="298773" y="80712"/>
                    </a:lnTo>
                    <a:lnTo>
                      <a:pt x="71476" y="80712"/>
                    </a:lnTo>
                    <a:lnTo>
                      <a:pt x="71476" y="-22"/>
                    </a:lnTo>
                    <a:lnTo>
                      <a:pt x="58" y="-22"/>
                    </a:lnTo>
                    <a:lnTo>
                      <a:pt x="58" y="273853"/>
                    </a:lnTo>
                    <a:cubicBezTo>
                      <a:pt x="-2383" y="350473"/>
                      <a:pt x="57748" y="414563"/>
                      <a:pt x="134368" y="417004"/>
                    </a:cubicBezTo>
                    <a:cubicBezTo>
                      <a:pt x="139280" y="417159"/>
                      <a:pt x="144202" y="417056"/>
                      <a:pt x="149105" y="416690"/>
                    </a:cubicBezTo>
                    <a:cubicBezTo>
                      <a:pt x="225933" y="421848"/>
                      <a:pt x="292395" y="363747"/>
                      <a:pt x="297550" y="286919"/>
                    </a:cubicBezTo>
                    <a:cubicBezTo>
                      <a:pt x="297814" y="282985"/>
                      <a:pt x="297913" y="279039"/>
                      <a:pt x="297842" y="275095"/>
                    </a:cubicBezTo>
                    <a:lnTo>
                      <a:pt x="226734" y="275095"/>
                    </a:lnTo>
                    <a:cubicBezTo>
                      <a:pt x="227079" y="317623"/>
                      <a:pt x="192881" y="352379"/>
                      <a:pt x="150353" y="352724"/>
                    </a:cubicBezTo>
                    <a:cubicBezTo>
                      <a:pt x="149937" y="352727"/>
                      <a:pt x="149521" y="352727"/>
                      <a:pt x="149105" y="352724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7" name="Freeform: Shape 96">
                <a:extLst>
                  <a:ext uri="{FF2B5EF4-FFF2-40B4-BE49-F238E27FC236}">
                    <a16:creationId xmlns:a16="http://schemas.microsoft.com/office/drawing/2014/main" id="{2DA3DCB0-8CAE-57F3-19FA-A36835775B5D}"/>
                  </a:ext>
                </a:extLst>
              </p:cNvPr>
              <p:cNvSpPr/>
              <p:nvPr/>
            </p:nvSpPr>
            <p:spPr>
              <a:xfrm>
                <a:off x="4785070" y="-3058946"/>
                <a:ext cx="1465341" cy="1381020"/>
              </a:xfrm>
              <a:custGeom>
                <a:avLst/>
                <a:gdLst>
                  <a:gd name="connsiteX0" fmla="*/ 77338 w 356826"/>
                  <a:gd name="connsiteY0" fmla="*/ 202130 h 336293"/>
                  <a:gd name="connsiteX1" fmla="*/ 356802 w 356826"/>
                  <a:gd name="connsiteY1" fmla="*/ 202130 h 336293"/>
                  <a:gd name="connsiteX2" fmla="*/ 356802 w 356826"/>
                  <a:gd name="connsiteY2" fmla="*/ 199025 h 336293"/>
                  <a:gd name="connsiteX3" fmla="*/ 356802 w 356826"/>
                  <a:gd name="connsiteY3" fmla="*/ 199025 h 336293"/>
                  <a:gd name="connsiteX4" fmla="*/ 356802 w 356826"/>
                  <a:gd name="connsiteY4" fmla="*/ 171699 h 336293"/>
                  <a:gd name="connsiteX5" fmla="*/ 354628 w 356826"/>
                  <a:gd name="connsiteY5" fmla="*/ 140648 h 336293"/>
                  <a:gd name="connsiteX6" fmla="*/ 354628 w 356826"/>
                  <a:gd name="connsiteY6" fmla="*/ 140648 h 336293"/>
                  <a:gd name="connsiteX7" fmla="*/ 354628 w 356826"/>
                  <a:gd name="connsiteY7" fmla="*/ 140648 h 336293"/>
                  <a:gd name="connsiteX8" fmla="*/ 179187 w 356826"/>
                  <a:gd name="connsiteY8" fmla="*/ 295 h 336293"/>
                  <a:gd name="connsiteX9" fmla="*/ 262 w 356826"/>
                  <a:gd name="connsiteY9" fmla="*/ 159900 h 336293"/>
                  <a:gd name="connsiteX10" fmla="*/ 20 w 356826"/>
                  <a:gd name="connsiteY10" fmla="*/ 172941 h 336293"/>
                  <a:gd name="connsiteX11" fmla="*/ 179187 w 356826"/>
                  <a:gd name="connsiteY11" fmla="*/ 336272 h 336293"/>
                  <a:gd name="connsiteX12" fmla="*/ 313019 w 356826"/>
                  <a:gd name="connsiteY12" fmla="*/ 336272 h 336293"/>
                  <a:gd name="connsiteX13" fmla="*/ 313019 w 356826"/>
                  <a:gd name="connsiteY13" fmla="*/ 274169 h 336293"/>
                  <a:gd name="connsiteX14" fmla="*/ 179498 w 356826"/>
                  <a:gd name="connsiteY14" fmla="*/ 274169 h 336293"/>
                  <a:gd name="connsiteX15" fmla="*/ 77338 w 356826"/>
                  <a:gd name="connsiteY15" fmla="*/ 202751 h 336293"/>
                  <a:gd name="connsiteX16" fmla="*/ 179187 w 356826"/>
                  <a:gd name="connsiteY16" fmla="*/ 62398 h 336293"/>
                  <a:gd name="connsiteX17" fmla="*/ 280726 w 356826"/>
                  <a:gd name="connsiteY17" fmla="*/ 138785 h 336293"/>
                  <a:gd name="connsiteX18" fmla="*/ 280726 w 356826"/>
                  <a:gd name="connsiteY18" fmla="*/ 141579 h 336293"/>
                  <a:gd name="connsiteX19" fmla="*/ 76096 w 356826"/>
                  <a:gd name="connsiteY19" fmla="*/ 141579 h 336293"/>
                  <a:gd name="connsiteX20" fmla="*/ 76096 w 356826"/>
                  <a:gd name="connsiteY20" fmla="*/ 138785 h 336293"/>
                  <a:gd name="connsiteX21" fmla="*/ 179187 w 356826"/>
                  <a:gd name="connsiteY21" fmla="*/ 62398 h 33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6826" h="336293">
                    <a:moveTo>
                      <a:pt x="77338" y="202130"/>
                    </a:moveTo>
                    <a:lnTo>
                      <a:pt x="356802" y="202130"/>
                    </a:lnTo>
                    <a:lnTo>
                      <a:pt x="356802" y="199025"/>
                    </a:lnTo>
                    <a:lnTo>
                      <a:pt x="356802" y="199025"/>
                    </a:lnTo>
                    <a:lnTo>
                      <a:pt x="356802" y="171699"/>
                    </a:lnTo>
                    <a:cubicBezTo>
                      <a:pt x="356911" y="161306"/>
                      <a:pt x="356184" y="150923"/>
                      <a:pt x="354628" y="140648"/>
                    </a:cubicBezTo>
                    <a:lnTo>
                      <a:pt x="354628" y="140648"/>
                    </a:lnTo>
                    <a:lnTo>
                      <a:pt x="354628" y="140648"/>
                    </a:lnTo>
                    <a:cubicBezTo>
                      <a:pt x="340904" y="55731"/>
                      <a:pt x="265045" y="-4956"/>
                      <a:pt x="179187" y="295"/>
                    </a:cubicBezTo>
                    <a:cubicBezTo>
                      <a:pt x="85703" y="-5040"/>
                      <a:pt x="5596" y="66419"/>
                      <a:pt x="262" y="159900"/>
                    </a:cubicBezTo>
                    <a:cubicBezTo>
                      <a:pt x="13" y="164244"/>
                      <a:pt x="-67" y="168594"/>
                      <a:pt x="20" y="172941"/>
                    </a:cubicBezTo>
                    <a:cubicBezTo>
                      <a:pt x="20" y="268580"/>
                      <a:pt x="74854" y="336272"/>
                      <a:pt x="179187" y="336272"/>
                    </a:cubicBezTo>
                    <a:lnTo>
                      <a:pt x="313019" y="336272"/>
                    </a:lnTo>
                    <a:lnTo>
                      <a:pt x="313019" y="274169"/>
                    </a:lnTo>
                    <a:lnTo>
                      <a:pt x="179498" y="274169"/>
                    </a:lnTo>
                    <a:cubicBezTo>
                      <a:pt x="133088" y="276638"/>
                      <a:pt x="90957" y="247185"/>
                      <a:pt x="77338" y="202751"/>
                    </a:cubicBezTo>
                    <a:close/>
                    <a:moveTo>
                      <a:pt x="179187" y="62398"/>
                    </a:moveTo>
                    <a:cubicBezTo>
                      <a:pt x="226752" y="60920"/>
                      <a:pt x="268960" y="92673"/>
                      <a:pt x="280726" y="138785"/>
                    </a:cubicBezTo>
                    <a:cubicBezTo>
                      <a:pt x="280872" y="139710"/>
                      <a:pt x="280872" y="140654"/>
                      <a:pt x="280726" y="141579"/>
                    </a:cubicBezTo>
                    <a:lnTo>
                      <a:pt x="76096" y="141579"/>
                    </a:lnTo>
                    <a:cubicBezTo>
                      <a:pt x="76096" y="141579"/>
                      <a:pt x="76096" y="139716"/>
                      <a:pt x="76096" y="138785"/>
                    </a:cubicBezTo>
                    <a:cubicBezTo>
                      <a:pt x="87979" y="92086"/>
                      <a:pt x="131051" y="60171"/>
                      <a:pt x="179187" y="62398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8" name="Freeform: Shape 97">
                <a:extLst>
                  <a:ext uri="{FF2B5EF4-FFF2-40B4-BE49-F238E27FC236}">
                    <a16:creationId xmlns:a16="http://schemas.microsoft.com/office/drawing/2014/main" id="{3C5D2222-7B38-2330-1522-3A10218670B1}"/>
                  </a:ext>
                </a:extLst>
              </p:cNvPr>
              <p:cNvSpPr/>
              <p:nvPr/>
            </p:nvSpPr>
            <p:spPr>
              <a:xfrm>
                <a:off x="-393221" y="-3361134"/>
                <a:ext cx="307313" cy="113486"/>
              </a:xfrm>
              <a:custGeom>
                <a:avLst/>
                <a:gdLst>
                  <a:gd name="connsiteX0" fmla="*/ 0 w 74834"/>
                  <a:gd name="connsiteY0" fmla="*/ 0 h 27635"/>
                  <a:gd name="connsiteX1" fmla="*/ 74834 w 74834"/>
                  <a:gd name="connsiteY1" fmla="*/ 0 h 27635"/>
                  <a:gd name="connsiteX2" fmla="*/ 74834 w 74834"/>
                  <a:gd name="connsiteY2" fmla="*/ 27636 h 27635"/>
                  <a:gd name="connsiteX3" fmla="*/ 0 w 74834"/>
                  <a:gd name="connsiteY3" fmla="*/ 27636 h 2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27635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27636"/>
                    </a:lnTo>
                    <a:lnTo>
                      <a:pt x="0" y="27636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9" name="Freeform: Shape 98">
                <a:extLst>
                  <a:ext uri="{FF2B5EF4-FFF2-40B4-BE49-F238E27FC236}">
                    <a16:creationId xmlns:a16="http://schemas.microsoft.com/office/drawing/2014/main" id="{13BAB67B-B2BC-7030-F6A9-1F0AF1D57B34}"/>
                  </a:ext>
                </a:extLst>
              </p:cNvPr>
              <p:cNvSpPr/>
              <p:nvPr/>
            </p:nvSpPr>
            <p:spPr>
              <a:xfrm>
                <a:off x="1808983" y="-3063385"/>
                <a:ext cx="1425630" cy="1419622"/>
              </a:xfrm>
              <a:custGeom>
                <a:avLst/>
                <a:gdLst>
                  <a:gd name="connsiteX0" fmla="*/ 174185 w 347156"/>
                  <a:gd name="connsiteY0" fmla="*/ 283013 h 345693"/>
                  <a:gd name="connsiteX1" fmla="*/ 67548 w 347156"/>
                  <a:gd name="connsiteY1" fmla="*/ 180403 h 345693"/>
                  <a:gd name="connsiteX2" fmla="*/ 67678 w 347156"/>
                  <a:gd name="connsiteY2" fmla="*/ 172780 h 345693"/>
                  <a:gd name="connsiteX3" fmla="*/ 167540 w 347156"/>
                  <a:gd name="connsiteY3" fmla="*/ 63565 h 345693"/>
                  <a:gd name="connsiteX4" fmla="*/ 174185 w 347156"/>
                  <a:gd name="connsiteY4" fmla="*/ 63478 h 345693"/>
                  <a:gd name="connsiteX5" fmla="*/ 265787 w 347156"/>
                  <a:gd name="connsiteY5" fmla="*/ 110677 h 345693"/>
                  <a:gd name="connsiteX6" fmla="*/ 327890 w 347156"/>
                  <a:gd name="connsiteY6" fmla="*/ 84593 h 345693"/>
                  <a:gd name="connsiteX7" fmla="*/ 172632 w 347156"/>
                  <a:gd name="connsiteY7" fmla="*/ 133 h 345693"/>
                  <a:gd name="connsiteX8" fmla="*/ -14 w 347156"/>
                  <a:gd name="connsiteY8" fmla="*/ 172780 h 345693"/>
                  <a:gd name="connsiteX9" fmla="*/ 172632 w 347156"/>
                  <a:gd name="connsiteY9" fmla="*/ 345426 h 345693"/>
                  <a:gd name="connsiteX10" fmla="*/ 347142 w 347156"/>
                  <a:gd name="connsiteY10" fmla="*/ 203210 h 345693"/>
                  <a:gd name="connsiteX11" fmla="*/ 275724 w 347156"/>
                  <a:gd name="connsiteY11" fmla="*/ 203210 h 345693"/>
                  <a:gd name="connsiteX12" fmla="*/ 172632 w 347156"/>
                  <a:gd name="connsiteY12" fmla="*/ 283013 h 34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156" h="345693">
                    <a:moveTo>
                      <a:pt x="174185" y="283013"/>
                    </a:moveTo>
                    <a:cubicBezTo>
                      <a:pt x="116401" y="284124"/>
                      <a:pt x="68659" y="238183"/>
                      <a:pt x="67548" y="180403"/>
                    </a:cubicBezTo>
                    <a:cubicBezTo>
                      <a:pt x="67498" y="177860"/>
                      <a:pt x="67542" y="175316"/>
                      <a:pt x="67678" y="172780"/>
                    </a:cubicBezTo>
                    <a:cubicBezTo>
                      <a:pt x="65095" y="115045"/>
                      <a:pt x="109806" y="66145"/>
                      <a:pt x="167540" y="63565"/>
                    </a:cubicBezTo>
                    <a:cubicBezTo>
                      <a:pt x="169754" y="63466"/>
                      <a:pt x="171971" y="63438"/>
                      <a:pt x="174185" y="63478"/>
                    </a:cubicBezTo>
                    <a:cubicBezTo>
                      <a:pt x="210984" y="61596"/>
                      <a:pt x="245961" y="79619"/>
                      <a:pt x="265787" y="110677"/>
                    </a:cubicBezTo>
                    <a:lnTo>
                      <a:pt x="327890" y="84593"/>
                    </a:lnTo>
                    <a:cubicBezTo>
                      <a:pt x="295711" y="29921"/>
                      <a:pt x="236012" y="-2553"/>
                      <a:pt x="172632" y="133"/>
                    </a:cubicBezTo>
                    <a:cubicBezTo>
                      <a:pt x="77282" y="133"/>
                      <a:pt x="-14" y="77430"/>
                      <a:pt x="-14" y="172780"/>
                    </a:cubicBezTo>
                    <a:cubicBezTo>
                      <a:pt x="-14" y="268129"/>
                      <a:pt x="77282" y="345426"/>
                      <a:pt x="172632" y="345426"/>
                    </a:cubicBezTo>
                    <a:cubicBezTo>
                      <a:pt x="258757" y="350068"/>
                      <a:pt x="334305" y="288499"/>
                      <a:pt x="347142" y="203210"/>
                    </a:cubicBezTo>
                    <a:lnTo>
                      <a:pt x="275724" y="203210"/>
                    </a:lnTo>
                    <a:cubicBezTo>
                      <a:pt x="265116" y="251200"/>
                      <a:pt x="221750" y="284770"/>
                      <a:pt x="172632" y="283013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0" name="Group 79">
              <a:extLst>
                <a:ext uri="{FF2B5EF4-FFF2-40B4-BE49-F238E27FC236}">
                  <a16:creationId xmlns:a16="http://schemas.microsoft.com/office/drawing/2014/main" id="{7E6E3765-31AE-52A1-92CB-745B24E01AC2}"/>
                </a:ext>
              </a:extLst>
            </p:cNvPr>
            <p:cNvGrpSpPr/>
            <p:nvPr/>
          </p:nvGrpSpPr>
          <p:grpSpPr>
            <a:xfrm>
              <a:off x="45917" y="4137660"/>
              <a:ext cx="4507034" cy="1165063"/>
              <a:chOff x="-393221" y="-3361134"/>
              <a:chExt cx="6643632" cy="1717371"/>
            </a:xfrm>
            <a:solidFill>
              <a:schemeClr val="bg1">
                <a:alpha val="3000"/>
              </a:schemeClr>
            </a:solidFill>
          </p:grpSpPr>
          <p:sp>
            <p:nvSpPr>
              <p:cNvPr id="18" name="Freeform: Shape 87">
                <a:extLst>
                  <a:ext uri="{FF2B5EF4-FFF2-40B4-BE49-F238E27FC236}">
                    <a16:creationId xmlns:a16="http://schemas.microsoft.com/office/drawing/2014/main" id="{2F3AC63F-8DFD-1473-BEB6-9DFFBE34A1BD}"/>
                  </a:ext>
                </a:extLst>
              </p:cNvPr>
              <p:cNvSpPr/>
              <p:nvPr/>
            </p:nvSpPr>
            <p:spPr>
              <a:xfrm>
                <a:off x="-393221" y="-3061471"/>
                <a:ext cx="307313" cy="1378449"/>
              </a:xfrm>
              <a:custGeom>
                <a:avLst/>
                <a:gdLst>
                  <a:gd name="connsiteX0" fmla="*/ 0 w 74834"/>
                  <a:gd name="connsiteY0" fmla="*/ 0 h 335667"/>
                  <a:gd name="connsiteX1" fmla="*/ 74834 w 74834"/>
                  <a:gd name="connsiteY1" fmla="*/ 0 h 335667"/>
                  <a:gd name="connsiteX2" fmla="*/ 74834 w 74834"/>
                  <a:gd name="connsiteY2" fmla="*/ 335667 h 335667"/>
                  <a:gd name="connsiteX3" fmla="*/ 0 w 74834"/>
                  <a:gd name="connsiteY3" fmla="*/ 335667 h 33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335667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335667"/>
                    </a:lnTo>
                    <a:lnTo>
                      <a:pt x="0" y="335667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9" name="Freeform: Shape 88">
                <a:extLst>
                  <a:ext uri="{FF2B5EF4-FFF2-40B4-BE49-F238E27FC236}">
                    <a16:creationId xmlns:a16="http://schemas.microsoft.com/office/drawing/2014/main" id="{1D036AB6-0E70-4AFD-B096-F06F1BE17DC3}"/>
                  </a:ext>
                </a:extLst>
              </p:cNvPr>
              <p:cNvSpPr/>
              <p:nvPr/>
            </p:nvSpPr>
            <p:spPr>
              <a:xfrm>
                <a:off x="116843" y="-3027042"/>
                <a:ext cx="1532742" cy="1347843"/>
              </a:xfrm>
              <a:custGeom>
                <a:avLst/>
                <a:gdLst>
                  <a:gd name="connsiteX0" fmla="*/ 246225 w 373239"/>
                  <a:gd name="connsiteY0" fmla="*/ 133190 h 328214"/>
                  <a:gd name="connsiteX1" fmla="*/ 127918 w 373239"/>
                  <a:gd name="connsiteY1" fmla="*/ 133190 h 328214"/>
                  <a:gd name="connsiteX2" fmla="*/ 77615 w 373239"/>
                  <a:gd name="connsiteY2" fmla="*/ 95617 h 328214"/>
                  <a:gd name="connsiteX3" fmla="*/ 127918 w 373239"/>
                  <a:gd name="connsiteY3" fmla="*/ 62081 h 328214"/>
                  <a:gd name="connsiteX4" fmla="*/ 342484 w 373239"/>
                  <a:gd name="connsiteY4" fmla="*/ 62081 h 328214"/>
                  <a:gd name="connsiteX5" fmla="*/ 342484 w 373239"/>
                  <a:gd name="connsiteY5" fmla="*/ -22 h 328214"/>
                  <a:gd name="connsiteX6" fmla="*/ 118913 w 373239"/>
                  <a:gd name="connsiteY6" fmla="*/ -22 h 328214"/>
                  <a:gd name="connsiteX7" fmla="*/ -14 w 373239"/>
                  <a:gd name="connsiteY7" fmla="*/ 96549 h 328214"/>
                  <a:gd name="connsiteX8" fmla="*/ 118913 w 373239"/>
                  <a:gd name="connsiteY8" fmla="*/ 194361 h 328214"/>
                  <a:gd name="connsiteX9" fmla="*/ 247156 w 373239"/>
                  <a:gd name="connsiteY9" fmla="*/ 194361 h 328214"/>
                  <a:gd name="connsiteX10" fmla="*/ 297149 w 373239"/>
                  <a:gd name="connsiteY10" fmla="*/ 232244 h 328214"/>
                  <a:gd name="connsiteX11" fmla="*/ 247156 w 373239"/>
                  <a:gd name="connsiteY11" fmla="*/ 266090 h 328214"/>
                  <a:gd name="connsiteX12" fmla="*/ 23274 w 373239"/>
                  <a:gd name="connsiteY12" fmla="*/ 266090 h 328214"/>
                  <a:gd name="connsiteX13" fmla="*/ 23274 w 373239"/>
                  <a:gd name="connsiteY13" fmla="*/ 328193 h 328214"/>
                  <a:gd name="connsiteX14" fmla="*/ 246225 w 373239"/>
                  <a:gd name="connsiteY14" fmla="*/ 328193 h 328214"/>
                  <a:gd name="connsiteX15" fmla="*/ 373225 w 373239"/>
                  <a:gd name="connsiteY15" fmla="*/ 230691 h 328214"/>
                  <a:gd name="connsiteX16" fmla="*/ 246225 w 373239"/>
                  <a:gd name="connsiteY16" fmla="*/ 134121 h 32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3239" h="328214">
                    <a:moveTo>
                      <a:pt x="246225" y="133190"/>
                    </a:moveTo>
                    <a:lnTo>
                      <a:pt x="127918" y="133190"/>
                    </a:lnTo>
                    <a:cubicBezTo>
                      <a:pt x="96867" y="133190"/>
                      <a:pt x="77615" y="118595"/>
                      <a:pt x="77615" y="95617"/>
                    </a:cubicBezTo>
                    <a:cubicBezTo>
                      <a:pt x="77615" y="72639"/>
                      <a:pt x="96867" y="62081"/>
                      <a:pt x="127918" y="62081"/>
                    </a:cubicBezTo>
                    <a:lnTo>
                      <a:pt x="342484" y="62081"/>
                    </a:lnTo>
                    <a:lnTo>
                      <a:pt x="342484" y="-22"/>
                    </a:lnTo>
                    <a:lnTo>
                      <a:pt x="118913" y="-22"/>
                    </a:lnTo>
                    <a:cubicBezTo>
                      <a:pt x="45942" y="-22"/>
                      <a:pt x="-14" y="36619"/>
                      <a:pt x="-14" y="96549"/>
                    </a:cubicBezTo>
                    <a:cubicBezTo>
                      <a:pt x="-14" y="156478"/>
                      <a:pt x="45942" y="194361"/>
                      <a:pt x="118913" y="194361"/>
                    </a:cubicBezTo>
                    <a:lnTo>
                      <a:pt x="247156" y="194361"/>
                    </a:lnTo>
                    <a:cubicBezTo>
                      <a:pt x="278208" y="194361"/>
                      <a:pt x="297149" y="208955"/>
                      <a:pt x="297149" y="232244"/>
                    </a:cubicBezTo>
                    <a:cubicBezTo>
                      <a:pt x="297149" y="255533"/>
                      <a:pt x="277897" y="266090"/>
                      <a:pt x="247156" y="266090"/>
                    </a:cubicBezTo>
                    <a:lnTo>
                      <a:pt x="23274" y="266090"/>
                    </a:lnTo>
                    <a:lnTo>
                      <a:pt x="23274" y="328193"/>
                    </a:lnTo>
                    <a:lnTo>
                      <a:pt x="246225" y="328193"/>
                    </a:lnTo>
                    <a:cubicBezTo>
                      <a:pt x="324164" y="328193"/>
                      <a:pt x="373225" y="290310"/>
                      <a:pt x="373225" y="230691"/>
                    </a:cubicBezTo>
                    <a:cubicBezTo>
                      <a:pt x="373225" y="171072"/>
                      <a:pt x="324164" y="134121"/>
                      <a:pt x="246225" y="134121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0" name="Freeform: Shape 89">
                <a:extLst>
                  <a:ext uri="{FF2B5EF4-FFF2-40B4-BE49-F238E27FC236}">
                    <a16:creationId xmlns:a16="http://schemas.microsoft.com/office/drawing/2014/main" id="{70F51B8A-1806-4EE0-1CC7-66E421B364AF}"/>
                  </a:ext>
                </a:extLst>
              </p:cNvPr>
              <p:cNvSpPr/>
              <p:nvPr/>
            </p:nvSpPr>
            <p:spPr>
              <a:xfrm>
                <a:off x="3372035" y="-3358584"/>
                <a:ext cx="1226998" cy="1712841"/>
              </a:xfrm>
              <a:custGeom>
                <a:avLst/>
                <a:gdLst>
                  <a:gd name="connsiteX0" fmla="*/ 149105 w 298787"/>
                  <a:gd name="connsiteY0" fmla="*/ 352724 h 417095"/>
                  <a:gd name="connsiteX1" fmla="*/ 71336 w 298787"/>
                  <a:gd name="connsiteY1" fmla="*/ 275235 h 417095"/>
                  <a:gd name="connsiteX2" fmla="*/ 71476 w 298787"/>
                  <a:gd name="connsiteY2" fmla="*/ 270437 h 417095"/>
                  <a:gd name="connsiteX3" fmla="*/ 71476 w 298787"/>
                  <a:gd name="connsiteY3" fmla="*/ 142815 h 417095"/>
                  <a:gd name="connsiteX4" fmla="*/ 298773 w 298787"/>
                  <a:gd name="connsiteY4" fmla="*/ 142815 h 417095"/>
                  <a:gd name="connsiteX5" fmla="*/ 298773 w 298787"/>
                  <a:gd name="connsiteY5" fmla="*/ 80712 h 417095"/>
                  <a:gd name="connsiteX6" fmla="*/ 71476 w 298787"/>
                  <a:gd name="connsiteY6" fmla="*/ 80712 h 417095"/>
                  <a:gd name="connsiteX7" fmla="*/ 71476 w 298787"/>
                  <a:gd name="connsiteY7" fmla="*/ -22 h 417095"/>
                  <a:gd name="connsiteX8" fmla="*/ 58 w 298787"/>
                  <a:gd name="connsiteY8" fmla="*/ -22 h 417095"/>
                  <a:gd name="connsiteX9" fmla="*/ 58 w 298787"/>
                  <a:gd name="connsiteY9" fmla="*/ 273853 h 417095"/>
                  <a:gd name="connsiteX10" fmla="*/ 134368 w 298787"/>
                  <a:gd name="connsiteY10" fmla="*/ 417004 h 417095"/>
                  <a:gd name="connsiteX11" fmla="*/ 149105 w 298787"/>
                  <a:gd name="connsiteY11" fmla="*/ 416690 h 417095"/>
                  <a:gd name="connsiteX12" fmla="*/ 297550 w 298787"/>
                  <a:gd name="connsiteY12" fmla="*/ 286919 h 417095"/>
                  <a:gd name="connsiteX13" fmla="*/ 297842 w 298787"/>
                  <a:gd name="connsiteY13" fmla="*/ 275095 h 417095"/>
                  <a:gd name="connsiteX14" fmla="*/ 226734 w 298787"/>
                  <a:gd name="connsiteY14" fmla="*/ 275095 h 417095"/>
                  <a:gd name="connsiteX15" fmla="*/ 150353 w 298787"/>
                  <a:gd name="connsiteY15" fmla="*/ 352724 h 417095"/>
                  <a:gd name="connsiteX16" fmla="*/ 149105 w 298787"/>
                  <a:gd name="connsiteY16" fmla="*/ 352724 h 41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8787" h="417095">
                    <a:moveTo>
                      <a:pt x="149105" y="352724"/>
                    </a:moveTo>
                    <a:cubicBezTo>
                      <a:pt x="106232" y="352801"/>
                      <a:pt x="71414" y="318108"/>
                      <a:pt x="71336" y="275235"/>
                    </a:cubicBezTo>
                    <a:cubicBezTo>
                      <a:pt x="71333" y="273636"/>
                      <a:pt x="71380" y="272033"/>
                      <a:pt x="71476" y="270437"/>
                    </a:cubicBezTo>
                    <a:lnTo>
                      <a:pt x="71476" y="142815"/>
                    </a:lnTo>
                    <a:lnTo>
                      <a:pt x="298773" y="142815"/>
                    </a:lnTo>
                    <a:lnTo>
                      <a:pt x="298773" y="80712"/>
                    </a:lnTo>
                    <a:lnTo>
                      <a:pt x="71476" y="80712"/>
                    </a:lnTo>
                    <a:lnTo>
                      <a:pt x="71476" y="-22"/>
                    </a:lnTo>
                    <a:lnTo>
                      <a:pt x="58" y="-22"/>
                    </a:lnTo>
                    <a:lnTo>
                      <a:pt x="58" y="273853"/>
                    </a:lnTo>
                    <a:cubicBezTo>
                      <a:pt x="-2383" y="350473"/>
                      <a:pt x="57748" y="414563"/>
                      <a:pt x="134368" y="417004"/>
                    </a:cubicBezTo>
                    <a:cubicBezTo>
                      <a:pt x="139280" y="417159"/>
                      <a:pt x="144202" y="417056"/>
                      <a:pt x="149105" y="416690"/>
                    </a:cubicBezTo>
                    <a:cubicBezTo>
                      <a:pt x="225933" y="421848"/>
                      <a:pt x="292395" y="363747"/>
                      <a:pt x="297550" y="286919"/>
                    </a:cubicBezTo>
                    <a:cubicBezTo>
                      <a:pt x="297814" y="282985"/>
                      <a:pt x="297913" y="279039"/>
                      <a:pt x="297842" y="275095"/>
                    </a:cubicBezTo>
                    <a:lnTo>
                      <a:pt x="226734" y="275095"/>
                    </a:lnTo>
                    <a:cubicBezTo>
                      <a:pt x="227079" y="317623"/>
                      <a:pt x="192881" y="352379"/>
                      <a:pt x="150353" y="352724"/>
                    </a:cubicBezTo>
                    <a:cubicBezTo>
                      <a:pt x="149937" y="352727"/>
                      <a:pt x="149521" y="352727"/>
                      <a:pt x="149105" y="352724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1" name="Freeform: Shape 90">
                <a:extLst>
                  <a:ext uri="{FF2B5EF4-FFF2-40B4-BE49-F238E27FC236}">
                    <a16:creationId xmlns:a16="http://schemas.microsoft.com/office/drawing/2014/main" id="{355E6EDF-06E1-8985-0675-55D70E6ECA6B}"/>
                  </a:ext>
                </a:extLst>
              </p:cNvPr>
              <p:cNvSpPr/>
              <p:nvPr/>
            </p:nvSpPr>
            <p:spPr>
              <a:xfrm>
                <a:off x="4785070" y="-3058946"/>
                <a:ext cx="1465341" cy="1381020"/>
              </a:xfrm>
              <a:custGeom>
                <a:avLst/>
                <a:gdLst>
                  <a:gd name="connsiteX0" fmla="*/ 77338 w 356826"/>
                  <a:gd name="connsiteY0" fmla="*/ 202130 h 336293"/>
                  <a:gd name="connsiteX1" fmla="*/ 356802 w 356826"/>
                  <a:gd name="connsiteY1" fmla="*/ 202130 h 336293"/>
                  <a:gd name="connsiteX2" fmla="*/ 356802 w 356826"/>
                  <a:gd name="connsiteY2" fmla="*/ 199025 h 336293"/>
                  <a:gd name="connsiteX3" fmla="*/ 356802 w 356826"/>
                  <a:gd name="connsiteY3" fmla="*/ 199025 h 336293"/>
                  <a:gd name="connsiteX4" fmla="*/ 356802 w 356826"/>
                  <a:gd name="connsiteY4" fmla="*/ 171699 h 336293"/>
                  <a:gd name="connsiteX5" fmla="*/ 354628 w 356826"/>
                  <a:gd name="connsiteY5" fmla="*/ 140648 h 336293"/>
                  <a:gd name="connsiteX6" fmla="*/ 354628 w 356826"/>
                  <a:gd name="connsiteY6" fmla="*/ 140648 h 336293"/>
                  <a:gd name="connsiteX7" fmla="*/ 354628 w 356826"/>
                  <a:gd name="connsiteY7" fmla="*/ 140648 h 336293"/>
                  <a:gd name="connsiteX8" fmla="*/ 179187 w 356826"/>
                  <a:gd name="connsiteY8" fmla="*/ 295 h 336293"/>
                  <a:gd name="connsiteX9" fmla="*/ 262 w 356826"/>
                  <a:gd name="connsiteY9" fmla="*/ 159900 h 336293"/>
                  <a:gd name="connsiteX10" fmla="*/ 20 w 356826"/>
                  <a:gd name="connsiteY10" fmla="*/ 172941 h 336293"/>
                  <a:gd name="connsiteX11" fmla="*/ 179187 w 356826"/>
                  <a:gd name="connsiteY11" fmla="*/ 336272 h 336293"/>
                  <a:gd name="connsiteX12" fmla="*/ 313019 w 356826"/>
                  <a:gd name="connsiteY12" fmla="*/ 336272 h 336293"/>
                  <a:gd name="connsiteX13" fmla="*/ 313019 w 356826"/>
                  <a:gd name="connsiteY13" fmla="*/ 274169 h 336293"/>
                  <a:gd name="connsiteX14" fmla="*/ 179498 w 356826"/>
                  <a:gd name="connsiteY14" fmla="*/ 274169 h 336293"/>
                  <a:gd name="connsiteX15" fmla="*/ 77338 w 356826"/>
                  <a:gd name="connsiteY15" fmla="*/ 202751 h 336293"/>
                  <a:gd name="connsiteX16" fmla="*/ 179187 w 356826"/>
                  <a:gd name="connsiteY16" fmla="*/ 62398 h 336293"/>
                  <a:gd name="connsiteX17" fmla="*/ 280726 w 356826"/>
                  <a:gd name="connsiteY17" fmla="*/ 138785 h 336293"/>
                  <a:gd name="connsiteX18" fmla="*/ 280726 w 356826"/>
                  <a:gd name="connsiteY18" fmla="*/ 141579 h 336293"/>
                  <a:gd name="connsiteX19" fmla="*/ 76096 w 356826"/>
                  <a:gd name="connsiteY19" fmla="*/ 141579 h 336293"/>
                  <a:gd name="connsiteX20" fmla="*/ 76096 w 356826"/>
                  <a:gd name="connsiteY20" fmla="*/ 138785 h 336293"/>
                  <a:gd name="connsiteX21" fmla="*/ 179187 w 356826"/>
                  <a:gd name="connsiteY21" fmla="*/ 62398 h 33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6826" h="336293">
                    <a:moveTo>
                      <a:pt x="77338" y="202130"/>
                    </a:moveTo>
                    <a:lnTo>
                      <a:pt x="356802" y="202130"/>
                    </a:lnTo>
                    <a:lnTo>
                      <a:pt x="356802" y="199025"/>
                    </a:lnTo>
                    <a:lnTo>
                      <a:pt x="356802" y="199025"/>
                    </a:lnTo>
                    <a:lnTo>
                      <a:pt x="356802" y="171699"/>
                    </a:lnTo>
                    <a:cubicBezTo>
                      <a:pt x="356911" y="161306"/>
                      <a:pt x="356184" y="150923"/>
                      <a:pt x="354628" y="140648"/>
                    </a:cubicBezTo>
                    <a:lnTo>
                      <a:pt x="354628" y="140648"/>
                    </a:lnTo>
                    <a:lnTo>
                      <a:pt x="354628" y="140648"/>
                    </a:lnTo>
                    <a:cubicBezTo>
                      <a:pt x="340904" y="55731"/>
                      <a:pt x="265045" y="-4956"/>
                      <a:pt x="179187" y="295"/>
                    </a:cubicBezTo>
                    <a:cubicBezTo>
                      <a:pt x="85703" y="-5040"/>
                      <a:pt x="5596" y="66419"/>
                      <a:pt x="262" y="159900"/>
                    </a:cubicBezTo>
                    <a:cubicBezTo>
                      <a:pt x="13" y="164244"/>
                      <a:pt x="-67" y="168594"/>
                      <a:pt x="20" y="172941"/>
                    </a:cubicBezTo>
                    <a:cubicBezTo>
                      <a:pt x="20" y="268580"/>
                      <a:pt x="74854" y="336272"/>
                      <a:pt x="179187" y="336272"/>
                    </a:cubicBezTo>
                    <a:lnTo>
                      <a:pt x="313019" y="336272"/>
                    </a:lnTo>
                    <a:lnTo>
                      <a:pt x="313019" y="274169"/>
                    </a:lnTo>
                    <a:lnTo>
                      <a:pt x="179498" y="274169"/>
                    </a:lnTo>
                    <a:cubicBezTo>
                      <a:pt x="133088" y="276638"/>
                      <a:pt x="90957" y="247185"/>
                      <a:pt x="77338" y="202751"/>
                    </a:cubicBezTo>
                    <a:close/>
                    <a:moveTo>
                      <a:pt x="179187" y="62398"/>
                    </a:moveTo>
                    <a:cubicBezTo>
                      <a:pt x="226752" y="60920"/>
                      <a:pt x="268960" y="92673"/>
                      <a:pt x="280726" y="138785"/>
                    </a:cubicBezTo>
                    <a:cubicBezTo>
                      <a:pt x="280872" y="139710"/>
                      <a:pt x="280872" y="140654"/>
                      <a:pt x="280726" y="141579"/>
                    </a:cubicBezTo>
                    <a:lnTo>
                      <a:pt x="76096" y="141579"/>
                    </a:lnTo>
                    <a:cubicBezTo>
                      <a:pt x="76096" y="141579"/>
                      <a:pt x="76096" y="139716"/>
                      <a:pt x="76096" y="138785"/>
                    </a:cubicBezTo>
                    <a:cubicBezTo>
                      <a:pt x="87979" y="92086"/>
                      <a:pt x="131051" y="60171"/>
                      <a:pt x="179187" y="62398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2" name="Freeform: Shape 91">
                <a:extLst>
                  <a:ext uri="{FF2B5EF4-FFF2-40B4-BE49-F238E27FC236}">
                    <a16:creationId xmlns:a16="http://schemas.microsoft.com/office/drawing/2014/main" id="{80CA446A-FF8D-4A12-6E10-0145CAA342C9}"/>
                  </a:ext>
                </a:extLst>
              </p:cNvPr>
              <p:cNvSpPr/>
              <p:nvPr/>
            </p:nvSpPr>
            <p:spPr>
              <a:xfrm>
                <a:off x="-393221" y="-3361134"/>
                <a:ext cx="307313" cy="113486"/>
              </a:xfrm>
              <a:custGeom>
                <a:avLst/>
                <a:gdLst>
                  <a:gd name="connsiteX0" fmla="*/ 0 w 74834"/>
                  <a:gd name="connsiteY0" fmla="*/ 0 h 27635"/>
                  <a:gd name="connsiteX1" fmla="*/ 74834 w 74834"/>
                  <a:gd name="connsiteY1" fmla="*/ 0 h 27635"/>
                  <a:gd name="connsiteX2" fmla="*/ 74834 w 74834"/>
                  <a:gd name="connsiteY2" fmla="*/ 27636 h 27635"/>
                  <a:gd name="connsiteX3" fmla="*/ 0 w 74834"/>
                  <a:gd name="connsiteY3" fmla="*/ 27636 h 2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27635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27636"/>
                    </a:lnTo>
                    <a:lnTo>
                      <a:pt x="0" y="27636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23" name="Freeform: Shape 92">
                <a:extLst>
                  <a:ext uri="{FF2B5EF4-FFF2-40B4-BE49-F238E27FC236}">
                    <a16:creationId xmlns:a16="http://schemas.microsoft.com/office/drawing/2014/main" id="{08E76964-5F36-38E8-FEB8-5EA47042AED9}"/>
                  </a:ext>
                </a:extLst>
              </p:cNvPr>
              <p:cNvSpPr/>
              <p:nvPr/>
            </p:nvSpPr>
            <p:spPr>
              <a:xfrm>
                <a:off x="1808983" y="-3063385"/>
                <a:ext cx="1425630" cy="1419622"/>
              </a:xfrm>
              <a:custGeom>
                <a:avLst/>
                <a:gdLst>
                  <a:gd name="connsiteX0" fmla="*/ 174185 w 347156"/>
                  <a:gd name="connsiteY0" fmla="*/ 283013 h 345693"/>
                  <a:gd name="connsiteX1" fmla="*/ 67548 w 347156"/>
                  <a:gd name="connsiteY1" fmla="*/ 180403 h 345693"/>
                  <a:gd name="connsiteX2" fmla="*/ 67678 w 347156"/>
                  <a:gd name="connsiteY2" fmla="*/ 172780 h 345693"/>
                  <a:gd name="connsiteX3" fmla="*/ 167540 w 347156"/>
                  <a:gd name="connsiteY3" fmla="*/ 63565 h 345693"/>
                  <a:gd name="connsiteX4" fmla="*/ 174185 w 347156"/>
                  <a:gd name="connsiteY4" fmla="*/ 63478 h 345693"/>
                  <a:gd name="connsiteX5" fmla="*/ 265787 w 347156"/>
                  <a:gd name="connsiteY5" fmla="*/ 110677 h 345693"/>
                  <a:gd name="connsiteX6" fmla="*/ 327890 w 347156"/>
                  <a:gd name="connsiteY6" fmla="*/ 84593 h 345693"/>
                  <a:gd name="connsiteX7" fmla="*/ 172632 w 347156"/>
                  <a:gd name="connsiteY7" fmla="*/ 133 h 345693"/>
                  <a:gd name="connsiteX8" fmla="*/ -14 w 347156"/>
                  <a:gd name="connsiteY8" fmla="*/ 172780 h 345693"/>
                  <a:gd name="connsiteX9" fmla="*/ 172632 w 347156"/>
                  <a:gd name="connsiteY9" fmla="*/ 345426 h 345693"/>
                  <a:gd name="connsiteX10" fmla="*/ 347142 w 347156"/>
                  <a:gd name="connsiteY10" fmla="*/ 203210 h 345693"/>
                  <a:gd name="connsiteX11" fmla="*/ 275724 w 347156"/>
                  <a:gd name="connsiteY11" fmla="*/ 203210 h 345693"/>
                  <a:gd name="connsiteX12" fmla="*/ 172632 w 347156"/>
                  <a:gd name="connsiteY12" fmla="*/ 283013 h 34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156" h="345693">
                    <a:moveTo>
                      <a:pt x="174185" y="283013"/>
                    </a:moveTo>
                    <a:cubicBezTo>
                      <a:pt x="116401" y="284124"/>
                      <a:pt x="68659" y="238183"/>
                      <a:pt x="67548" y="180403"/>
                    </a:cubicBezTo>
                    <a:cubicBezTo>
                      <a:pt x="67498" y="177860"/>
                      <a:pt x="67542" y="175316"/>
                      <a:pt x="67678" y="172780"/>
                    </a:cubicBezTo>
                    <a:cubicBezTo>
                      <a:pt x="65095" y="115045"/>
                      <a:pt x="109806" y="66145"/>
                      <a:pt x="167540" y="63565"/>
                    </a:cubicBezTo>
                    <a:cubicBezTo>
                      <a:pt x="169754" y="63466"/>
                      <a:pt x="171971" y="63438"/>
                      <a:pt x="174185" y="63478"/>
                    </a:cubicBezTo>
                    <a:cubicBezTo>
                      <a:pt x="210984" y="61596"/>
                      <a:pt x="245961" y="79619"/>
                      <a:pt x="265787" y="110677"/>
                    </a:cubicBezTo>
                    <a:lnTo>
                      <a:pt x="327890" y="84593"/>
                    </a:lnTo>
                    <a:cubicBezTo>
                      <a:pt x="295711" y="29921"/>
                      <a:pt x="236012" y="-2553"/>
                      <a:pt x="172632" y="133"/>
                    </a:cubicBezTo>
                    <a:cubicBezTo>
                      <a:pt x="77282" y="133"/>
                      <a:pt x="-14" y="77430"/>
                      <a:pt x="-14" y="172780"/>
                    </a:cubicBezTo>
                    <a:cubicBezTo>
                      <a:pt x="-14" y="268129"/>
                      <a:pt x="77282" y="345426"/>
                      <a:pt x="172632" y="345426"/>
                    </a:cubicBezTo>
                    <a:cubicBezTo>
                      <a:pt x="258757" y="350068"/>
                      <a:pt x="334305" y="288499"/>
                      <a:pt x="347142" y="203210"/>
                    </a:cubicBezTo>
                    <a:lnTo>
                      <a:pt x="275724" y="203210"/>
                    </a:lnTo>
                    <a:cubicBezTo>
                      <a:pt x="265116" y="251200"/>
                      <a:pt x="221750" y="284770"/>
                      <a:pt x="172632" y="283013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11" name="Group 80">
              <a:extLst>
                <a:ext uri="{FF2B5EF4-FFF2-40B4-BE49-F238E27FC236}">
                  <a16:creationId xmlns:a16="http://schemas.microsoft.com/office/drawing/2014/main" id="{11813920-E7CF-9BF1-799E-26BBBE06D3EF}"/>
                </a:ext>
              </a:extLst>
            </p:cNvPr>
            <p:cNvGrpSpPr/>
            <p:nvPr/>
          </p:nvGrpSpPr>
          <p:grpSpPr>
            <a:xfrm>
              <a:off x="45917" y="2750820"/>
              <a:ext cx="4507034" cy="1165063"/>
              <a:chOff x="-393221" y="-3361134"/>
              <a:chExt cx="6643632" cy="1717371"/>
            </a:xfrm>
            <a:solidFill>
              <a:schemeClr val="bg1">
                <a:alpha val="2000"/>
              </a:schemeClr>
            </a:solidFill>
          </p:grpSpPr>
          <p:sp>
            <p:nvSpPr>
              <p:cNvPr id="12" name="Freeform: Shape 81">
                <a:extLst>
                  <a:ext uri="{FF2B5EF4-FFF2-40B4-BE49-F238E27FC236}">
                    <a16:creationId xmlns:a16="http://schemas.microsoft.com/office/drawing/2014/main" id="{752C0E52-0388-275B-CE2A-FF7246217CFA}"/>
                  </a:ext>
                </a:extLst>
              </p:cNvPr>
              <p:cNvSpPr/>
              <p:nvPr/>
            </p:nvSpPr>
            <p:spPr>
              <a:xfrm>
                <a:off x="-393221" y="-3061471"/>
                <a:ext cx="307313" cy="1378449"/>
              </a:xfrm>
              <a:custGeom>
                <a:avLst/>
                <a:gdLst>
                  <a:gd name="connsiteX0" fmla="*/ 0 w 74834"/>
                  <a:gd name="connsiteY0" fmla="*/ 0 h 335667"/>
                  <a:gd name="connsiteX1" fmla="*/ 74834 w 74834"/>
                  <a:gd name="connsiteY1" fmla="*/ 0 h 335667"/>
                  <a:gd name="connsiteX2" fmla="*/ 74834 w 74834"/>
                  <a:gd name="connsiteY2" fmla="*/ 335667 h 335667"/>
                  <a:gd name="connsiteX3" fmla="*/ 0 w 74834"/>
                  <a:gd name="connsiteY3" fmla="*/ 335667 h 33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335667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335667"/>
                    </a:lnTo>
                    <a:lnTo>
                      <a:pt x="0" y="335667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3" name="Freeform: Shape 82">
                <a:extLst>
                  <a:ext uri="{FF2B5EF4-FFF2-40B4-BE49-F238E27FC236}">
                    <a16:creationId xmlns:a16="http://schemas.microsoft.com/office/drawing/2014/main" id="{10F1EE37-1D36-6608-E904-AD7B009108AF}"/>
                  </a:ext>
                </a:extLst>
              </p:cNvPr>
              <p:cNvSpPr/>
              <p:nvPr/>
            </p:nvSpPr>
            <p:spPr>
              <a:xfrm>
                <a:off x="116843" y="-3027042"/>
                <a:ext cx="1532742" cy="1347843"/>
              </a:xfrm>
              <a:custGeom>
                <a:avLst/>
                <a:gdLst>
                  <a:gd name="connsiteX0" fmla="*/ 246225 w 373239"/>
                  <a:gd name="connsiteY0" fmla="*/ 133190 h 328214"/>
                  <a:gd name="connsiteX1" fmla="*/ 127918 w 373239"/>
                  <a:gd name="connsiteY1" fmla="*/ 133190 h 328214"/>
                  <a:gd name="connsiteX2" fmla="*/ 77615 w 373239"/>
                  <a:gd name="connsiteY2" fmla="*/ 95617 h 328214"/>
                  <a:gd name="connsiteX3" fmla="*/ 127918 w 373239"/>
                  <a:gd name="connsiteY3" fmla="*/ 62081 h 328214"/>
                  <a:gd name="connsiteX4" fmla="*/ 342484 w 373239"/>
                  <a:gd name="connsiteY4" fmla="*/ 62081 h 328214"/>
                  <a:gd name="connsiteX5" fmla="*/ 342484 w 373239"/>
                  <a:gd name="connsiteY5" fmla="*/ -22 h 328214"/>
                  <a:gd name="connsiteX6" fmla="*/ 118913 w 373239"/>
                  <a:gd name="connsiteY6" fmla="*/ -22 h 328214"/>
                  <a:gd name="connsiteX7" fmla="*/ -14 w 373239"/>
                  <a:gd name="connsiteY7" fmla="*/ 96549 h 328214"/>
                  <a:gd name="connsiteX8" fmla="*/ 118913 w 373239"/>
                  <a:gd name="connsiteY8" fmla="*/ 194361 h 328214"/>
                  <a:gd name="connsiteX9" fmla="*/ 247156 w 373239"/>
                  <a:gd name="connsiteY9" fmla="*/ 194361 h 328214"/>
                  <a:gd name="connsiteX10" fmla="*/ 297149 w 373239"/>
                  <a:gd name="connsiteY10" fmla="*/ 232244 h 328214"/>
                  <a:gd name="connsiteX11" fmla="*/ 247156 w 373239"/>
                  <a:gd name="connsiteY11" fmla="*/ 266090 h 328214"/>
                  <a:gd name="connsiteX12" fmla="*/ 23274 w 373239"/>
                  <a:gd name="connsiteY12" fmla="*/ 266090 h 328214"/>
                  <a:gd name="connsiteX13" fmla="*/ 23274 w 373239"/>
                  <a:gd name="connsiteY13" fmla="*/ 328193 h 328214"/>
                  <a:gd name="connsiteX14" fmla="*/ 246225 w 373239"/>
                  <a:gd name="connsiteY14" fmla="*/ 328193 h 328214"/>
                  <a:gd name="connsiteX15" fmla="*/ 373225 w 373239"/>
                  <a:gd name="connsiteY15" fmla="*/ 230691 h 328214"/>
                  <a:gd name="connsiteX16" fmla="*/ 246225 w 373239"/>
                  <a:gd name="connsiteY16" fmla="*/ 134121 h 32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3239" h="328214">
                    <a:moveTo>
                      <a:pt x="246225" y="133190"/>
                    </a:moveTo>
                    <a:lnTo>
                      <a:pt x="127918" y="133190"/>
                    </a:lnTo>
                    <a:cubicBezTo>
                      <a:pt x="96867" y="133190"/>
                      <a:pt x="77615" y="118595"/>
                      <a:pt x="77615" y="95617"/>
                    </a:cubicBezTo>
                    <a:cubicBezTo>
                      <a:pt x="77615" y="72639"/>
                      <a:pt x="96867" y="62081"/>
                      <a:pt x="127918" y="62081"/>
                    </a:cubicBezTo>
                    <a:lnTo>
                      <a:pt x="342484" y="62081"/>
                    </a:lnTo>
                    <a:lnTo>
                      <a:pt x="342484" y="-22"/>
                    </a:lnTo>
                    <a:lnTo>
                      <a:pt x="118913" y="-22"/>
                    </a:lnTo>
                    <a:cubicBezTo>
                      <a:pt x="45942" y="-22"/>
                      <a:pt x="-14" y="36619"/>
                      <a:pt x="-14" y="96549"/>
                    </a:cubicBezTo>
                    <a:cubicBezTo>
                      <a:pt x="-14" y="156478"/>
                      <a:pt x="45942" y="194361"/>
                      <a:pt x="118913" y="194361"/>
                    </a:cubicBezTo>
                    <a:lnTo>
                      <a:pt x="247156" y="194361"/>
                    </a:lnTo>
                    <a:cubicBezTo>
                      <a:pt x="278208" y="194361"/>
                      <a:pt x="297149" y="208955"/>
                      <a:pt x="297149" y="232244"/>
                    </a:cubicBezTo>
                    <a:cubicBezTo>
                      <a:pt x="297149" y="255533"/>
                      <a:pt x="277897" y="266090"/>
                      <a:pt x="247156" y="266090"/>
                    </a:cubicBezTo>
                    <a:lnTo>
                      <a:pt x="23274" y="266090"/>
                    </a:lnTo>
                    <a:lnTo>
                      <a:pt x="23274" y="328193"/>
                    </a:lnTo>
                    <a:lnTo>
                      <a:pt x="246225" y="328193"/>
                    </a:lnTo>
                    <a:cubicBezTo>
                      <a:pt x="324164" y="328193"/>
                      <a:pt x="373225" y="290310"/>
                      <a:pt x="373225" y="230691"/>
                    </a:cubicBezTo>
                    <a:cubicBezTo>
                      <a:pt x="373225" y="171072"/>
                      <a:pt x="324164" y="134121"/>
                      <a:pt x="246225" y="134121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4" name="Freeform: Shape 83">
                <a:extLst>
                  <a:ext uri="{FF2B5EF4-FFF2-40B4-BE49-F238E27FC236}">
                    <a16:creationId xmlns:a16="http://schemas.microsoft.com/office/drawing/2014/main" id="{F6E4A7A6-092D-C3F7-8260-3636D78F3EF4}"/>
                  </a:ext>
                </a:extLst>
              </p:cNvPr>
              <p:cNvSpPr/>
              <p:nvPr/>
            </p:nvSpPr>
            <p:spPr>
              <a:xfrm>
                <a:off x="3372035" y="-3358584"/>
                <a:ext cx="1226998" cy="1712841"/>
              </a:xfrm>
              <a:custGeom>
                <a:avLst/>
                <a:gdLst>
                  <a:gd name="connsiteX0" fmla="*/ 149105 w 298787"/>
                  <a:gd name="connsiteY0" fmla="*/ 352724 h 417095"/>
                  <a:gd name="connsiteX1" fmla="*/ 71336 w 298787"/>
                  <a:gd name="connsiteY1" fmla="*/ 275235 h 417095"/>
                  <a:gd name="connsiteX2" fmla="*/ 71476 w 298787"/>
                  <a:gd name="connsiteY2" fmla="*/ 270437 h 417095"/>
                  <a:gd name="connsiteX3" fmla="*/ 71476 w 298787"/>
                  <a:gd name="connsiteY3" fmla="*/ 142815 h 417095"/>
                  <a:gd name="connsiteX4" fmla="*/ 298773 w 298787"/>
                  <a:gd name="connsiteY4" fmla="*/ 142815 h 417095"/>
                  <a:gd name="connsiteX5" fmla="*/ 298773 w 298787"/>
                  <a:gd name="connsiteY5" fmla="*/ 80712 h 417095"/>
                  <a:gd name="connsiteX6" fmla="*/ 71476 w 298787"/>
                  <a:gd name="connsiteY6" fmla="*/ 80712 h 417095"/>
                  <a:gd name="connsiteX7" fmla="*/ 71476 w 298787"/>
                  <a:gd name="connsiteY7" fmla="*/ -22 h 417095"/>
                  <a:gd name="connsiteX8" fmla="*/ 58 w 298787"/>
                  <a:gd name="connsiteY8" fmla="*/ -22 h 417095"/>
                  <a:gd name="connsiteX9" fmla="*/ 58 w 298787"/>
                  <a:gd name="connsiteY9" fmla="*/ 273853 h 417095"/>
                  <a:gd name="connsiteX10" fmla="*/ 134368 w 298787"/>
                  <a:gd name="connsiteY10" fmla="*/ 417004 h 417095"/>
                  <a:gd name="connsiteX11" fmla="*/ 149105 w 298787"/>
                  <a:gd name="connsiteY11" fmla="*/ 416690 h 417095"/>
                  <a:gd name="connsiteX12" fmla="*/ 297550 w 298787"/>
                  <a:gd name="connsiteY12" fmla="*/ 286919 h 417095"/>
                  <a:gd name="connsiteX13" fmla="*/ 297842 w 298787"/>
                  <a:gd name="connsiteY13" fmla="*/ 275095 h 417095"/>
                  <a:gd name="connsiteX14" fmla="*/ 226734 w 298787"/>
                  <a:gd name="connsiteY14" fmla="*/ 275095 h 417095"/>
                  <a:gd name="connsiteX15" fmla="*/ 150353 w 298787"/>
                  <a:gd name="connsiteY15" fmla="*/ 352724 h 417095"/>
                  <a:gd name="connsiteX16" fmla="*/ 149105 w 298787"/>
                  <a:gd name="connsiteY16" fmla="*/ 352724 h 41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8787" h="417095">
                    <a:moveTo>
                      <a:pt x="149105" y="352724"/>
                    </a:moveTo>
                    <a:cubicBezTo>
                      <a:pt x="106232" y="352801"/>
                      <a:pt x="71414" y="318108"/>
                      <a:pt x="71336" y="275235"/>
                    </a:cubicBezTo>
                    <a:cubicBezTo>
                      <a:pt x="71333" y="273636"/>
                      <a:pt x="71380" y="272033"/>
                      <a:pt x="71476" y="270437"/>
                    </a:cubicBezTo>
                    <a:lnTo>
                      <a:pt x="71476" y="142815"/>
                    </a:lnTo>
                    <a:lnTo>
                      <a:pt x="298773" y="142815"/>
                    </a:lnTo>
                    <a:lnTo>
                      <a:pt x="298773" y="80712"/>
                    </a:lnTo>
                    <a:lnTo>
                      <a:pt x="71476" y="80712"/>
                    </a:lnTo>
                    <a:lnTo>
                      <a:pt x="71476" y="-22"/>
                    </a:lnTo>
                    <a:lnTo>
                      <a:pt x="58" y="-22"/>
                    </a:lnTo>
                    <a:lnTo>
                      <a:pt x="58" y="273853"/>
                    </a:lnTo>
                    <a:cubicBezTo>
                      <a:pt x="-2383" y="350473"/>
                      <a:pt x="57748" y="414563"/>
                      <a:pt x="134368" y="417004"/>
                    </a:cubicBezTo>
                    <a:cubicBezTo>
                      <a:pt x="139280" y="417159"/>
                      <a:pt x="144202" y="417056"/>
                      <a:pt x="149105" y="416690"/>
                    </a:cubicBezTo>
                    <a:cubicBezTo>
                      <a:pt x="225933" y="421848"/>
                      <a:pt x="292395" y="363747"/>
                      <a:pt x="297550" y="286919"/>
                    </a:cubicBezTo>
                    <a:cubicBezTo>
                      <a:pt x="297814" y="282985"/>
                      <a:pt x="297913" y="279039"/>
                      <a:pt x="297842" y="275095"/>
                    </a:cubicBezTo>
                    <a:lnTo>
                      <a:pt x="226734" y="275095"/>
                    </a:lnTo>
                    <a:cubicBezTo>
                      <a:pt x="227079" y="317623"/>
                      <a:pt x="192881" y="352379"/>
                      <a:pt x="150353" y="352724"/>
                    </a:cubicBezTo>
                    <a:cubicBezTo>
                      <a:pt x="149937" y="352727"/>
                      <a:pt x="149521" y="352727"/>
                      <a:pt x="149105" y="352724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5" name="Freeform: Shape 84">
                <a:extLst>
                  <a:ext uri="{FF2B5EF4-FFF2-40B4-BE49-F238E27FC236}">
                    <a16:creationId xmlns:a16="http://schemas.microsoft.com/office/drawing/2014/main" id="{72C2F788-F02F-C23C-902D-6608F6398A2E}"/>
                  </a:ext>
                </a:extLst>
              </p:cNvPr>
              <p:cNvSpPr/>
              <p:nvPr/>
            </p:nvSpPr>
            <p:spPr>
              <a:xfrm>
                <a:off x="4785070" y="-3058946"/>
                <a:ext cx="1465341" cy="1381020"/>
              </a:xfrm>
              <a:custGeom>
                <a:avLst/>
                <a:gdLst>
                  <a:gd name="connsiteX0" fmla="*/ 77338 w 356826"/>
                  <a:gd name="connsiteY0" fmla="*/ 202130 h 336293"/>
                  <a:gd name="connsiteX1" fmla="*/ 356802 w 356826"/>
                  <a:gd name="connsiteY1" fmla="*/ 202130 h 336293"/>
                  <a:gd name="connsiteX2" fmla="*/ 356802 w 356826"/>
                  <a:gd name="connsiteY2" fmla="*/ 199025 h 336293"/>
                  <a:gd name="connsiteX3" fmla="*/ 356802 w 356826"/>
                  <a:gd name="connsiteY3" fmla="*/ 199025 h 336293"/>
                  <a:gd name="connsiteX4" fmla="*/ 356802 w 356826"/>
                  <a:gd name="connsiteY4" fmla="*/ 171699 h 336293"/>
                  <a:gd name="connsiteX5" fmla="*/ 354628 w 356826"/>
                  <a:gd name="connsiteY5" fmla="*/ 140648 h 336293"/>
                  <a:gd name="connsiteX6" fmla="*/ 354628 w 356826"/>
                  <a:gd name="connsiteY6" fmla="*/ 140648 h 336293"/>
                  <a:gd name="connsiteX7" fmla="*/ 354628 w 356826"/>
                  <a:gd name="connsiteY7" fmla="*/ 140648 h 336293"/>
                  <a:gd name="connsiteX8" fmla="*/ 179187 w 356826"/>
                  <a:gd name="connsiteY8" fmla="*/ 295 h 336293"/>
                  <a:gd name="connsiteX9" fmla="*/ 262 w 356826"/>
                  <a:gd name="connsiteY9" fmla="*/ 159900 h 336293"/>
                  <a:gd name="connsiteX10" fmla="*/ 20 w 356826"/>
                  <a:gd name="connsiteY10" fmla="*/ 172941 h 336293"/>
                  <a:gd name="connsiteX11" fmla="*/ 179187 w 356826"/>
                  <a:gd name="connsiteY11" fmla="*/ 336272 h 336293"/>
                  <a:gd name="connsiteX12" fmla="*/ 313019 w 356826"/>
                  <a:gd name="connsiteY12" fmla="*/ 336272 h 336293"/>
                  <a:gd name="connsiteX13" fmla="*/ 313019 w 356826"/>
                  <a:gd name="connsiteY13" fmla="*/ 274169 h 336293"/>
                  <a:gd name="connsiteX14" fmla="*/ 179498 w 356826"/>
                  <a:gd name="connsiteY14" fmla="*/ 274169 h 336293"/>
                  <a:gd name="connsiteX15" fmla="*/ 77338 w 356826"/>
                  <a:gd name="connsiteY15" fmla="*/ 202751 h 336293"/>
                  <a:gd name="connsiteX16" fmla="*/ 179187 w 356826"/>
                  <a:gd name="connsiteY16" fmla="*/ 62398 h 336293"/>
                  <a:gd name="connsiteX17" fmla="*/ 280726 w 356826"/>
                  <a:gd name="connsiteY17" fmla="*/ 138785 h 336293"/>
                  <a:gd name="connsiteX18" fmla="*/ 280726 w 356826"/>
                  <a:gd name="connsiteY18" fmla="*/ 141579 h 336293"/>
                  <a:gd name="connsiteX19" fmla="*/ 76096 w 356826"/>
                  <a:gd name="connsiteY19" fmla="*/ 141579 h 336293"/>
                  <a:gd name="connsiteX20" fmla="*/ 76096 w 356826"/>
                  <a:gd name="connsiteY20" fmla="*/ 138785 h 336293"/>
                  <a:gd name="connsiteX21" fmla="*/ 179187 w 356826"/>
                  <a:gd name="connsiteY21" fmla="*/ 62398 h 33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6826" h="336293">
                    <a:moveTo>
                      <a:pt x="77338" y="202130"/>
                    </a:moveTo>
                    <a:lnTo>
                      <a:pt x="356802" y="202130"/>
                    </a:lnTo>
                    <a:lnTo>
                      <a:pt x="356802" y="199025"/>
                    </a:lnTo>
                    <a:lnTo>
                      <a:pt x="356802" y="199025"/>
                    </a:lnTo>
                    <a:lnTo>
                      <a:pt x="356802" y="171699"/>
                    </a:lnTo>
                    <a:cubicBezTo>
                      <a:pt x="356911" y="161306"/>
                      <a:pt x="356184" y="150923"/>
                      <a:pt x="354628" y="140648"/>
                    </a:cubicBezTo>
                    <a:lnTo>
                      <a:pt x="354628" y="140648"/>
                    </a:lnTo>
                    <a:lnTo>
                      <a:pt x="354628" y="140648"/>
                    </a:lnTo>
                    <a:cubicBezTo>
                      <a:pt x="340904" y="55731"/>
                      <a:pt x="265045" y="-4956"/>
                      <a:pt x="179187" y="295"/>
                    </a:cubicBezTo>
                    <a:cubicBezTo>
                      <a:pt x="85703" y="-5040"/>
                      <a:pt x="5596" y="66419"/>
                      <a:pt x="262" y="159900"/>
                    </a:cubicBezTo>
                    <a:cubicBezTo>
                      <a:pt x="13" y="164244"/>
                      <a:pt x="-67" y="168594"/>
                      <a:pt x="20" y="172941"/>
                    </a:cubicBezTo>
                    <a:cubicBezTo>
                      <a:pt x="20" y="268580"/>
                      <a:pt x="74854" y="336272"/>
                      <a:pt x="179187" y="336272"/>
                    </a:cubicBezTo>
                    <a:lnTo>
                      <a:pt x="313019" y="336272"/>
                    </a:lnTo>
                    <a:lnTo>
                      <a:pt x="313019" y="274169"/>
                    </a:lnTo>
                    <a:lnTo>
                      <a:pt x="179498" y="274169"/>
                    </a:lnTo>
                    <a:cubicBezTo>
                      <a:pt x="133088" y="276638"/>
                      <a:pt x="90957" y="247185"/>
                      <a:pt x="77338" y="202751"/>
                    </a:cubicBezTo>
                    <a:close/>
                    <a:moveTo>
                      <a:pt x="179187" y="62398"/>
                    </a:moveTo>
                    <a:cubicBezTo>
                      <a:pt x="226752" y="60920"/>
                      <a:pt x="268960" y="92673"/>
                      <a:pt x="280726" y="138785"/>
                    </a:cubicBezTo>
                    <a:cubicBezTo>
                      <a:pt x="280872" y="139710"/>
                      <a:pt x="280872" y="140654"/>
                      <a:pt x="280726" y="141579"/>
                    </a:cubicBezTo>
                    <a:lnTo>
                      <a:pt x="76096" y="141579"/>
                    </a:lnTo>
                    <a:cubicBezTo>
                      <a:pt x="76096" y="141579"/>
                      <a:pt x="76096" y="139716"/>
                      <a:pt x="76096" y="138785"/>
                    </a:cubicBezTo>
                    <a:cubicBezTo>
                      <a:pt x="87979" y="92086"/>
                      <a:pt x="131051" y="60171"/>
                      <a:pt x="179187" y="62398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6" name="Freeform: Shape 85">
                <a:extLst>
                  <a:ext uri="{FF2B5EF4-FFF2-40B4-BE49-F238E27FC236}">
                    <a16:creationId xmlns:a16="http://schemas.microsoft.com/office/drawing/2014/main" id="{99CE2855-6B08-71D3-107B-ABC787A79B62}"/>
                  </a:ext>
                </a:extLst>
              </p:cNvPr>
              <p:cNvSpPr/>
              <p:nvPr/>
            </p:nvSpPr>
            <p:spPr>
              <a:xfrm>
                <a:off x="-393221" y="-3361134"/>
                <a:ext cx="307313" cy="113486"/>
              </a:xfrm>
              <a:custGeom>
                <a:avLst/>
                <a:gdLst>
                  <a:gd name="connsiteX0" fmla="*/ 0 w 74834"/>
                  <a:gd name="connsiteY0" fmla="*/ 0 h 27635"/>
                  <a:gd name="connsiteX1" fmla="*/ 74834 w 74834"/>
                  <a:gd name="connsiteY1" fmla="*/ 0 h 27635"/>
                  <a:gd name="connsiteX2" fmla="*/ 74834 w 74834"/>
                  <a:gd name="connsiteY2" fmla="*/ 27636 h 27635"/>
                  <a:gd name="connsiteX3" fmla="*/ 0 w 74834"/>
                  <a:gd name="connsiteY3" fmla="*/ 27636 h 2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27635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27636"/>
                    </a:lnTo>
                    <a:lnTo>
                      <a:pt x="0" y="27636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17" name="Freeform: Shape 86">
                <a:extLst>
                  <a:ext uri="{FF2B5EF4-FFF2-40B4-BE49-F238E27FC236}">
                    <a16:creationId xmlns:a16="http://schemas.microsoft.com/office/drawing/2014/main" id="{E8E27D4B-EE53-02E7-F34E-C2EAC71037B0}"/>
                  </a:ext>
                </a:extLst>
              </p:cNvPr>
              <p:cNvSpPr/>
              <p:nvPr/>
            </p:nvSpPr>
            <p:spPr>
              <a:xfrm>
                <a:off x="1808983" y="-3063385"/>
                <a:ext cx="1425630" cy="1419622"/>
              </a:xfrm>
              <a:custGeom>
                <a:avLst/>
                <a:gdLst>
                  <a:gd name="connsiteX0" fmla="*/ 174185 w 347156"/>
                  <a:gd name="connsiteY0" fmla="*/ 283013 h 345693"/>
                  <a:gd name="connsiteX1" fmla="*/ 67548 w 347156"/>
                  <a:gd name="connsiteY1" fmla="*/ 180403 h 345693"/>
                  <a:gd name="connsiteX2" fmla="*/ 67678 w 347156"/>
                  <a:gd name="connsiteY2" fmla="*/ 172780 h 345693"/>
                  <a:gd name="connsiteX3" fmla="*/ 167540 w 347156"/>
                  <a:gd name="connsiteY3" fmla="*/ 63565 h 345693"/>
                  <a:gd name="connsiteX4" fmla="*/ 174185 w 347156"/>
                  <a:gd name="connsiteY4" fmla="*/ 63478 h 345693"/>
                  <a:gd name="connsiteX5" fmla="*/ 265787 w 347156"/>
                  <a:gd name="connsiteY5" fmla="*/ 110677 h 345693"/>
                  <a:gd name="connsiteX6" fmla="*/ 327890 w 347156"/>
                  <a:gd name="connsiteY6" fmla="*/ 84593 h 345693"/>
                  <a:gd name="connsiteX7" fmla="*/ 172632 w 347156"/>
                  <a:gd name="connsiteY7" fmla="*/ 133 h 345693"/>
                  <a:gd name="connsiteX8" fmla="*/ -14 w 347156"/>
                  <a:gd name="connsiteY8" fmla="*/ 172780 h 345693"/>
                  <a:gd name="connsiteX9" fmla="*/ 172632 w 347156"/>
                  <a:gd name="connsiteY9" fmla="*/ 345426 h 345693"/>
                  <a:gd name="connsiteX10" fmla="*/ 347142 w 347156"/>
                  <a:gd name="connsiteY10" fmla="*/ 203210 h 345693"/>
                  <a:gd name="connsiteX11" fmla="*/ 275724 w 347156"/>
                  <a:gd name="connsiteY11" fmla="*/ 203210 h 345693"/>
                  <a:gd name="connsiteX12" fmla="*/ 172632 w 347156"/>
                  <a:gd name="connsiteY12" fmla="*/ 283013 h 34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156" h="345693">
                    <a:moveTo>
                      <a:pt x="174185" y="283013"/>
                    </a:moveTo>
                    <a:cubicBezTo>
                      <a:pt x="116401" y="284124"/>
                      <a:pt x="68659" y="238183"/>
                      <a:pt x="67548" y="180403"/>
                    </a:cubicBezTo>
                    <a:cubicBezTo>
                      <a:pt x="67498" y="177860"/>
                      <a:pt x="67542" y="175316"/>
                      <a:pt x="67678" y="172780"/>
                    </a:cubicBezTo>
                    <a:cubicBezTo>
                      <a:pt x="65095" y="115045"/>
                      <a:pt x="109806" y="66145"/>
                      <a:pt x="167540" y="63565"/>
                    </a:cubicBezTo>
                    <a:cubicBezTo>
                      <a:pt x="169754" y="63466"/>
                      <a:pt x="171971" y="63438"/>
                      <a:pt x="174185" y="63478"/>
                    </a:cubicBezTo>
                    <a:cubicBezTo>
                      <a:pt x="210984" y="61596"/>
                      <a:pt x="245961" y="79619"/>
                      <a:pt x="265787" y="110677"/>
                    </a:cubicBezTo>
                    <a:lnTo>
                      <a:pt x="327890" y="84593"/>
                    </a:lnTo>
                    <a:cubicBezTo>
                      <a:pt x="295711" y="29921"/>
                      <a:pt x="236012" y="-2553"/>
                      <a:pt x="172632" y="133"/>
                    </a:cubicBezTo>
                    <a:cubicBezTo>
                      <a:pt x="77282" y="133"/>
                      <a:pt x="-14" y="77430"/>
                      <a:pt x="-14" y="172780"/>
                    </a:cubicBezTo>
                    <a:cubicBezTo>
                      <a:pt x="-14" y="268129"/>
                      <a:pt x="77282" y="345426"/>
                      <a:pt x="172632" y="345426"/>
                    </a:cubicBezTo>
                    <a:cubicBezTo>
                      <a:pt x="258757" y="350068"/>
                      <a:pt x="334305" y="288499"/>
                      <a:pt x="347142" y="203210"/>
                    </a:cubicBezTo>
                    <a:lnTo>
                      <a:pt x="275724" y="203210"/>
                    </a:lnTo>
                    <a:cubicBezTo>
                      <a:pt x="265116" y="251200"/>
                      <a:pt x="221750" y="284770"/>
                      <a:pt x="172632" y="283013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30" name="Group 77">
            <a:extLst>
              <a:ext uri="{FF2B5EF4-FFF2-40B4-BE49-F238E27FC236}">
                <a16:creationId xmlns:a16="http://schemas.microsoft.com/office/drawing/2014/main" id="{E9E5D6F7-000E-15B2-7C9B-66F0EAEE089F}"/>
              </a:ext>
            </a:extLst>
          </p:cNvPr>
          <p:cNvGrpSpPr/>
          <p:nvPr/>
        </p:nvGrpSpPr>
        <p:grpSpPr>
          <a:xfrm>
            <a:off x="6084970" y="1868020"/>
            <a:ext cx="5671595" cy="4956465"/>
            <a:chOff x="45917" y="2750820"/>
            <a:chExt cx="4507034" cy="3938743"/>
          </a:xfrm>
        </p:grpSpPr>
        <p:grpSp>
          <p:nvGrpSpPr>
            <p:cNvPr id="31" name="Group 78">
              <a:extLst>
                <a:ext uri="{FF2B5EF4-FFF2-40B4-BE49-F238E27FC236}">
                  <a16:creationId xmlns:a16="http://schemas.microsoft.com/office/drawing/2014/main" id="{3CC9A790-165F-0430-D593-5F6027F6DA30}"/>
                </a:ext>
              </a:extLst>
            </p:cNvPr>
            <p:cNvGrpSpPr/>
            <p:nvPr/>
          </p:nvGrpSpPr>
          <p:grpSpPr>
            <a:xfrm>
              <a:off x="45917" y="5524500"/>
              <a:ext cx="4507034" cy="1165063"/>
              <a:chOff x="-393221" y="-3361134"/>
              <a:chExt cx="6643632" cy="1717371"/>
            </a:xfrm>
            <a:solidFill>
              <a:schemeClr val="bg1">
                <a:alpha val="7000"/>
              </a:schemeClr>
            </a:solidFill>
          </p:grpSpPr>
          <p:sp>
            <p:nvSpPr>
              <p:cNvPr id="46" name="Freeform: Shape 93">
                <a:extLst>
                  <a:ext uri="{FF2B5EF4-FFF2-40B4-BE49-F238E27FC236}">
                    <a16:creationId xmlns:a16="http://schemas.microsoft.com/office/drawing/2014/main" id="{94887D57-97DA-D415-6293-90DB32179EBD}"/>
                  </a:ext>
                </a:extLst>
              </p:cNvPr>
              <p:cNvSpPr/>
              <p:nvPr/>
            </p:nvSpPr>
            <p:spPr>
              <a:xfrm>
                <a:off x="-393221" y="-3061471"/>
                <a:ext cx="307313" cy="1378449"/>
              </a:xfrm>
              <a:custGeom>
                <a:avLst/>
                <a:gdLst>
                  <a:gd name="connsiteX0" fmla="*/ 0 w 74834"/>
                  <a:gd name="connsiteY0" fmla="*/ 0 h 335667"/>
                  <a:gd name="connsiteX1" fmla="*/ 74834 w 74834"/>
                  <a:gd name="connsiteY1" fmla="*/ 0 h 335667"/>
                  <a:gd name="connsiteX2" fmla="*/ 74834 w 74834"/>
                  <a:gd name="connsiteY2" fmla="*/ 335667 h 335667"/>
                  <a:gd name="connsiteX3" fmla="*/ 0 w 74834"/>
                  <a:gd name="connsiteY3" fmla="*/ 335667 h 33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335667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335667"/>
                    </a:lnTo>
                    <a:lnTo>
                      <a:pt x="0" y="335667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7" name="Freeform: Shape 94">
                <a:extLst>
                  <a:ext uri="{FF2B5EF4-FFF2-40B4-BE49-F238E27FC236}">
                    <a16:creationId xmlns:a16="http://schemas.microsoft.com/office/drawing/2014/main" id="{2BBE7837-0A6C-DE4C-37FD-C9FA790211F6}"/>
                  </a:ext>
                </a:extLst>
              </p:cNvPr>
              <p:cNvSpPr/>
              <p:nvPr/>
            </p:nvSpPr>
            <p:spPr>
              <a:xfrm>
                <a:off x="116843" y="-3027042"/>
                <a:ext cx="1532742" cy="1347843"/>
              </a:xfrm>
              <a:custGeom>
                <a:avLst/>
                <a:gdLst>
                  <a:gd name="connsiteX0" fmla="*/ 246225 w 373239"/>
                  <a:gd name="connsiteY0" fmla="*/ 133190 h 328214"/>
                  <a:gd name="connsiteX1" fmla="*/ 127918 w 373239"/>
                  <a:gd name="connsiteY1" fmla="*/ 133190 h 328214"/>
                  <a:gd name="connsiteX2" fmla="*/ 77615 w 373239"/>
                  <a:gd name="connsiteY2" fmla="*/ 95617 h 328214"/>
                  <a:gd name="connsiteX3" fmla="*/ 127918 w 373239"/>
                  <a:gd name="connsiteY3" fmla="*/ 62081 h 328214"/>
                  <a:gd name="connsiteX4" fmla="*/ 342484 w 373239"/>
                  <a:gd name="connsiteY4" fmla="*/ 62081 h 328214"/>
                  <a:gd name="connsiteX5" fmla="*/ 342484 w 373239"/>
                  <a:gd name="connsiteY5" fmla="*/ -22 h 328214"/>
                  <a:gd name="connsiteX6" fmla="*/ 118913 w 373239"/>
                  <a:gd name="connsiteY6" fmla="*/ -22 h 328214"/>
                  <a:gd name="connsiteX7" fmla="*/ -14 w 373239"/>
                  <a:gd name="connsiteY7" fmla="*/ 96549 h 328214"/>
                  <a:gd name="connsiteX8" fmla="*/ 118913 w 373239"/>
                  <a:gd name="connsiteY8" fmla="*/ 194361 h 328214"/>
                  <a:gd name="connsiteX9" fmla="*/ 247156 w 373239"/>
                  <a:gd name="connsiteY9" fmla="*/ 194361 h 328214"/>
                  <a:gd name="connsiteX10" fmla="*/ 297149 w 373239"/>
                  <a:gd name="connsiteY10" fmla="*/ 232244 h 328214"/>
                  <a:gd name="connsiteX11" fmla="*/ 247156 w 373239"/>
                  <a:gd name="connsiteY11" fmla="*/ 266090 h 328214"/>
                  <a:gd name="connsiteX12" fmla="*/ 23274 w 373239"/>
                  <a:gd name="connsiteY12" fmla="*/ 266090 h 328214"/>
                  <a:gd name="connsiteX13" fmla="*/ 23274 w 373239"/>
                  <a:gd name="connsiteY13" fmla="*/ 328193 h 328214"/>
                  <a:gd name="connsiteX14" fmla="*/ 246225 w 373239"/>
                  <a:gd name="connsiteY14" fmla="*/ 328193 h 328214"/>
                  <a:gd name="connsiteX15" fmla="*/ 373225 w 373239"/>
                  <a:gd name="connsiteY15" fmla="*/ 230691 h 328214"/>
                  <a:gd name="connsiteX16" fmla="*/ 246225 w 373239"/>
                  <a:gd name="connsiteY16" fmla="*/ 134121 h 32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3239" h="328214">
                    <a:moveTo>
                      <a:pt x="246225" y="133190"/>
                    </a:moveTo>
                    <a:lnTo>
                      <a:pt x="127918" y="133190"/>
                    </a:lnTo>
                    <a:cubicBezTo>
                      <a:pt x="96867" y="133190"/>
                      <a:pt x="77615" y="118595"/>
                      <a:pt x="77615" y="95617"/>
                    </a:cubicBezTo>
                    <a:cubicBezTo>
                      <a:pt x="77615" y="72639"/>
                      <a:pt x="96867" y="62081"/>
                      <a:pt x="127918" y="62081"/>
                    </a:cubicBezTo>
                    <a:lnTo>
                      <a:pt x="342484" y="62081"/>
                    </a:lnTo>
                    <a:lnTo>
                      <a:pt x="342484" y="-22"/>
                    </a:lnTo>
                    <a:lnTo>
                      <a:pt x="118913" y="-22"/>
                    </a:lnTo>
                    <a:cubicBezTo>
                      <a:pt x="45942" y="-22"/>
                      <a:pt x="-14" y="36619"/>
                      <a:pt x="-14" y="96549"/>
                    </a:cubicBezTo>
                    <a:cubicBezTo>
                      <a:pt x="-14" y="156478"/>
                      <a:pt x="45942" y="194361"/>
                      <a:pt x="118913" y="194361"/>
                    </a:cubicBezTo>
                    <a:lnTo>
                      <a:pt x="247156" y="194361"/>
                    </a:lnTo>
                    <a:cubicBezTo>
                      <a:pt x="278208" y="194361"/>
                      <a:pt x="297149" y="208955"/>
                      <a:pt x="297149" y="232244"/>
                    </a:cubicBezTo>
                    <a:cubicBezTo>
                      <a:pt x="297149" y="255533"/>
                      <a:pt x="277897" y="266090"/>
                      <a:pt x="247156" y="266090"/>
                    </a:cubicBezTo>
                    <a:lnTo>
                      <a:pt x="23274" y="266090"/>
                    </a:lnTo>
                    <a:lnTo>
                      <a:pt x="23274" y="328193"/>
                    </a:lnTo>
                    <a:lnTo>
                      <a:pt x="246225" y="328193"/>
                    </a:lnTo>
                    <a:cubicBezTo>
                      <a:pt x="324164" y="328193"/>
                      <a:pt x="373225" y="290310"/>
                      <a:pt x="373225" y="230691"/>
                    </a:cubicBezTo>
                    <a:cubicBezTo>
                      <a:pt x="373225" y="171072"/>
                      <a:pt x="324164" y="134121"/>
                      <a:pt x="246225" y="134121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8" name="Freeform: Shape 95">
                <a:extLst>
                  <a:ext uri="{FF2B5EF4-FFF2-40B4-BE49-F238E27FC236}">
                    <a16:creationId xmlns:a16="http://schemas.microsoft.com/office/drawing/2014/main" id="{386F7170-7BF9-8D50-6250-CE8E7909C60B}"/>
                  </a:ext>
                </a:extLst>
              </p:cNvPr>
              <p:cNvSpPr/>
              <p:nvPr/>
            </p:nvSpPr>
            <p:spPr>
              <a:xfrm>
                <a:off x="3372035" y="-3358584"/>
                <a:ext cx="1226998" cy="1712841"/>
              </a:xfrm>
              <a:custGeom>
                <a:avLst/>
                <a:gdLst>
                  <a:gd name="connsiteX0" fmla="*/ 149105 w 298787"/>
                  <a:gd name="connsiteY0" fmla="*/ 352724 h 417095"/>
                  <a:gd name="connsiteX1" fmla="*/ 71336 w 298787"/>
                  <a:gd name="connsiteY1" fmla="*/ 275235 h 417095"/>
                  <a:gd name="connsiteX2" fmla="*/ 71476 w 298787"/>
                  <a:gd name="connsiteY2" fmla="*/ 270437 h 417095"/>
                  <a:gd name="connsiteX3" fmla="*/ 71476 w 298787"/>
                  <a:gd name="connsiteY3" fmla="*/ 142815 h 417095"/>
                  <a:gd name="connsiteX4" fmla="*/ 298773 w 298787"/>
                  <a:gd name="connsiteY4" fmla="*/ 142815 h 417095"/>
                  <a:gd name="connsiteX5" fmla="*/ 298773 w 298787"/>
                  <a:gd name="connsiteY5" fmla="*/ 80712 h 417095"/>
                  <a:gd name="connsiteX6" fmla="*/ 71476 w 298787"/>
                  <a:gd name="connsiteY6" fmla="*/ 80712 h 417095"/>
                  <a:gd name="connsiteX7" fmla="*/ 71476 w 298787"/>
                  <a:gd name="connsiteY7" fmla="*/ -22 h 417095"/>
                  <a:gd name="connsiteX8" fmla="*/ 58 w 298787"/>
                  <a:gd name="connsiteY8" fmla="*/ -22 h 417095"/>
                  <a:gd name="connsiteX9" fmla="*/ 58 w 298787"/>
                  <a:gd name="connsiteY9" fmla="*/ 273853 h 417095"/>
                  <a:gd name="connsiteX10" fmla="*/ 134368 w 298787"/>
                  <a:gd name="connsiteY10" fmla="*/ 417004 h 417095"/>
                  <a:gd name="connsiteX11" fmla="*/ 149105 w 298787"/>
                  <a:gd name="connsiteY11" fmla="*/ 416690 h 417095"/>
                  <a:gd name="connsiteX12" fmla="*/ 297550 w 298787"/>
                  <a:gd name="connsiteY12" fmla="*/ 286919 h 417095"/>
                  <a:gd name="connsiteX13" fmla="*/ 297842 w 298787"/>
                  <a:gd name="connsiteY13" fmla="*/ 275095 h 417095"/>
                  <a:gd name="connsiteX14" fmla="*/ 226734 w 298787"/>
                  <a:gd name="connsiteY14" fmla="*/ 275095 h 417095"/>
                  <a:gd name="connsiteX15" fmla="*/ 150353 w 298787"/>
                  <a:gd name="connsiteY15" fmla="*/ 352724 h 417095"/>
                  <a:gd name="connsiteX16" fmla="*/ 149105 w 298787"/>
                  <a:gd name="connsiteY16" fmla="*/ 352724 h 41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8787" h="417095">
                    <a:moveTo>
                      <a:pt x="149105" y="352724"/>
                    </a:moveTo>
                    <a:cubicBezTo>
                      <a:pt x="106232" y="352801"/>
                      <a:pt x="71414" y="318108"/>
                      <a:pt x="71336" y="275235"/>
                    </a:cubicBezTo>
                    <a:cubicBezTo>
                      <a:pt x="71333" y="273636"/>
                      <a:pt x="71380" y="272033"/>
                      <a:pt x="71476" y="270437"/>
                    </a:cubicBezTo>
                    <a:lnTo>
                      <a:pt x="71476" y="142815"/>
                    </a:lnTo>
                    <a:lnTo>
                      <a:pt x="298773" y="142815"/>
                    </a:lnTo>
                    <a:lnTo>
                      <a:pt x="298773" y="80712"/>
                    </a:lnTo>
                    <a:lnTo>
                      <a:pt x="71476" y="80712"/>
                    </a:lnTo>
                    <a:lnTo>
                      <a:pt x="71476" y="-22"/>
                    </a:lnTo>
                    <a:lnTo>
                      <a:pt x="58" y="-22"/>
                    </a:lnTo>
                    <a:lnTo>
                      <a:pt x="58" y="273853"/>
                    </a:lnTo>
                    <a:cubicBezTo>
                      <a:pt x="-2383" y="350473"/>
                      <a:pt x="57748" y="414563"/>
                      <a:pt x="134368" y="417004"/>
                    </a:cubicBezTo>
                    <a:cubicBezTo>
                      <a:pt x="139280" y="417159"/>
                      <a:pt x="144202" y="417056"/>
                      <a:pt x="149105" y="416690"/>
                    </a:cubicBezTo>
                    <a:cubicBezTo>
                      <a:pt x="225933" y="421848"/>
                      <a:pt x="292395" y="363747"/>
                      <a:pt x="297550" y="286919"/>
                    </a:cubicBezTo>
                    <a:cubicBezTo>
                      <a:pt x="297814" y="282985"/>
                      <a:pt x="297913" y="279039"/>
                      <a:pt x="297842" y="275095"/>
                    </a:cubicBezTo>
                    <a:lnTo>
                      <a:pt x="226734" y="275095"/>
                    </a:lnTo>
                    <a:cubicBezTo>
                      <a:pt x="227079" y="317623"/>
                      <a:pt x="192881" y="352379"/>
                      <a:pt x="150353" y="352724"/>
                    </a:cubicBezTo>
                    <a:cubicBezTo>
                      <a:pt x="149937" y="352727"/>
                      <a:pt x="149521" y="352727"/>
                      <a:pt x="149105" y="352724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9" name="Freeform: Shape 96">
                <a:extLst>
                  <a:ext uri="{FF2B5EF4-FFF2-40B4-BE49-F238E27FC236}">
                    <a16:creationId xmlns:a16="http://schemas.microsoft.com/office/drawing/2014/main" id="{65F2EBAF-4578-3918-A6E4-440E563C46F3}"/>
                  </a:ext>
                </a:extLst>
              </p:cNvPr>
              <p:cNvSpPr/>
              <p:nvPr/>
            </p:nvSpPr>
            <p:spPr>
              <a:xfrm>
                <a:off x="4785070" y="-3058946"/>
                <a:ext cx="1465341" cy="1381020"/>
              </a:xfrm>
              <a:custGeom>
                <a:avLst/>
                <a:gdLst>
                  <a:gd name="connsiteX0" fmla="*/ 77338 w 356826"/>
                  <a:gd name="connsiteY0" fmla="*/ 202130 h 336293"/>
                  <a:gd name="connsiteX1" fmla="*/ 356802 w 356826"/>
                  <a:gd name="connsiteY1" fmla="*/ 202130 h 336293"/>
                  <a:gd name="connsiteX2" fmla="*/ 356802 w 356826"/>
                  <a:gd name="connsiteY2" fmla="*/ 199025 h 336293"/>
                  <a:gd name="connsiteX3" fmla="*/ 356802 w 356826"/>
                  <a:gd name="connsiteY3" fmla="*/ 199025 h 336293"/>
                  <a:gd name="connsiteX4" fmla="*/ 356802 w 356826"/>
                  <a:gd name="connsiteY4" fmla="*/ 171699 h 336293"/>
                  <a:gd name="connsiteX5" fmla="*/ 354628 w 356826"/>
                  <a:gd name="connsiteY5" fmla="*/ 140648 h 336293"/>
                  <a:gd name="connsiteX6" fmla="*/ 354628 w 356826"/>
                  <a:gd name="connsiteY6" fmla="*/ 140648 h 336293"/>
                  <a:gd name="connsiteX7" fmla="*/ 354628 w 356826"/>
                  <a:gd name="connsiteY7" fmla="*/ 140648 h 336293"/>
                  <a:gd name="connsiteX8" fmla="*/ 179187 w 356826"/>
                  <a:gd name="connsiteY8" fmla="*/ 295 h 336293"/>
                  <a:gd name="connsiteX9" fmla="*/ 262 w 356826"/>
                  <a:gd name="connsiteY9" fmla="*/ 159900 h 336293"/>
                  <a:gd name="connsiteX10" fmla="*/ 20 w 356826"/>
                  <a:gd name="connsiteY10" fmla="*/ 172941 h 336293"/>
                  <a:gd name="connsiteX11" fmla="*/ 179187 w 356826"/>
                  <a:gd name="connsiteY11" fmla="*/ 336272 h 336293"/>
                  <a:gd name="connsiteX12" fmla="*/ 313019 w 356826"/>
                  <a:gd name="connsiteY12" fmla="*/ 336272 h 336293"/>
                  <a:gd name="connsiteX13" fmla="*/ 313019 w 356826"/>
                  <a:gd name="connsiteY13" fmla="*/ 274169 h 336293"/>
                  <a:gd name="connsiteX14" fmla="*/ 179498 w 356826"/>
                  <a:gd name="connsiteY14" fmla="*/ 274169 h 336293"/>
                  <a:gd name="connsiteX15" fmla="*/ 77338 w 356826"/>
                  <a:gd name="connsiteY15" fmla="*/ 202751 h 336293"/>
                  <a:gd name="connsiteX16" fmla="*/ 179187 w 356826"/>
                  <a:gd name="connsiteY16" fmla="*/ 62398 h 336293"/>
                  <a:gd name="connsiteX17" fmla="*/ 280726 w 356826"/>
                  <a:gd name="connsiteY17" fmla="*/ 138785 h 336293"/>
                  <a:gd name="connsiteX18" fmla="*/ 280726 w 356826"/>
                  <a:gd name="connsiteY18" fmla="*/ 141579 h 336293"/>
                  <a:gd name="connsiteX19" fmla="*/ 76096 w 356826"/>
                  <a:gd name="connsiteY19" fmla="*/ 141579 h 336293"/>
                  <a:gd name="connsiteX20" fmla="*/ 76096 w 356826"/>
                  <a:gd name="connsiteY20" fmla="*/ 138785 h 336293"/>
                  <a:gd name="connsiteX21" fmla="*/ 179187 w 356826"/>
                  <a:gd name="connsiteY21" fmla="*/ 62398 h 33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6826" h="336293">
                    <a:moveTo>
                      <a:pt x="77338" y="202130"/>
                    </a:moveTo>
                    <a:lnTo>
                      <a:pt x="356802" y="202130"/>
                    </a:lnTo>
                    <a:lnTo>
                      <a:pt x="356802" y="199025"/>
                    </a:lnTo>
                    <a:lnTo>
                      <a:pt x="356802" y="199025"/>
                    </a:lnTo>
                    <a:lnTo>
                      <a:pt x="356802" y="171699"/>
                    </a:lnTo>
                    <a:cubicBezTo>
                      <a:pt x="356911" y="161306"/>
                      <a:pt x="356184" y="150923"/>
                      <a:pt x="354628" y="140648"/>
                    </a:cubicBezTo>
                    <a:lnTo>
                      <a:pt x="354628" y="140648"/>
                    </a:lnTo>
                    <a:lnTo>
                      <a:pt x="354628" y="140648"/>
                    </a:lnTo>
                    <a:cubicBezTo>
                      <a:pt x="340904" y="55731"/>
                      <a:pt x="265045" y="-4956"/>
                      <a:pt x="179187" y="295"/>
                    </a:cubicBezTo>
                    <a:cubicBezTo>
                      <a:pt x="85703" y="-5040"/>
                      <a:pt x="5596" y="66419"/>
                      <a:pt x="262" y="159900"/>
                    </a:cubicBezTo>
                    <a:cubicBezTo>
                      <a:pt x="13" y="164244"/>
                      <a:pt x="-67" y="168594"/>
                      <a:pt x="20" y="172941"/>
                    </a:cubicBezTo>
                    <a:cubicBezTo>
                      <a:pt x="20" y="268580"/>
                      <a:pt x="74854" y="336272"/>
                      <a:pt x="179187" y="336272"/>
                    </a:cubicBezTo>
                    <a:lnTo>
                      <a:pt x="313019" y="336272"/>
                    </a:lnTo>
                    <a:lnTo>
                      <a:pt x="313019" y="274169"/>
                    </a:lnTo>
                    <a:lnTo>
                      <a:pt x="179498" y="274169"/>
                    </a:lnTo>
                    <a:cubicBezTo>
                      <a:pt x="133088" y="276638"/>
                      <a:pt x="90957" y="247185"/>
                      <a:pt x="77338" y="202751"/>
                    </a:cubicBezTo>
                    <a:close/>
                    <a:moveTo>
                      <a:pt x="179187" y="62398"/>
                    </a:moveTo>
                    <a:cubicBezTo>
                      <a:pt x="226752" y="60920"/>
                      <a:pt x="268960" y="92673"/>
                      <a:pt x="280726" y="138785"/>
                    </a:cubicBezTo>
                    <a:cubicBezTo>
                      <a:pt x="280872" y="139710"/>
                      <a:pt x="280872" y="140654"/>
                      <a:pt x="280726" y="141579"/>
                    </a:cubicBezTo>
                    <a:lnTo>
                      <a:pt x="76096" y="141579"/>
                    </a:lnTo>
                    <a:cubicBezTo>
                      <a:pt x="76096" y="141579"/>
                      <a:pt x="76096" y="139716"/>
                      <a:pt x="76096" y="138785"/>
                    </a:cubicBezTo>
                    <a:cubicBezTo>
                      <a:pt x="87979" y="92086"/>
                      <a:pt x="131051" y="60171"/>
                      <a:pt x="179187" y="62398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0" name="Freeform: Shape 97">
                <a:extLst>
                  <a:ext uri="{FF2B5EF4-FFF2-40B4-BE49-F238E27FC236}">
                    <a16:creationId xmlns:a16="http://schemas.microsoft.com/office/drawing/2014/main" id="{2579AE26-6AEA-03D9-A798-54376681C79B}"/>
                  </a:ext>
                </a:extLst>
              </p:cNvPr>
              <p:cNvSpPr/>
              <p:nvPr/>
            </p:nvSpPr>
            <p:spPr>
              <a:xfrm>
                <a:off x="-393221" y="-3361134"/>
                <a:ext cx="307313" cy="113486"/>
              </a:xfrm>
              <a:custGeom>
                <a:avLst/>
                <a:gdLst>
                  <a:gd name="connsiteX0" fmla="*/ 0 w 74834"/>
                  <a:gd name="connsiteY0" fmla="*/ 0 h 27635"/>
                  <a:gd name="connsiteX1" fmla="*/ 74834 w 74834"/>
                  <a:gd name="connsiteY1" fmla="*/ 0 h 27635"/>
                  <a:gd name="connsiteX2" fmla="*/ 74834 w 74834"/>
                  <a:gd name="connsiteY2" fmla="*/ 27636 h 27635"/>
                  <a:gd name="connsiteX3" fmla="*/ 0 w 74834"/>
                  <a:gd name="connsiteY3" fmla="*/ 27636 h 2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27635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27636"/>
                    </a:lnTo>
                    <a:lnTo>
                      <a:pt x="0" y="27636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1" name="Freeform: Shape 98">
                <a:extLst>
                  <a:ext uri="{FF2B5EF4-FFF2-40B4-BE49-F238E27FC236}">
                    <a16:creationId xmlns:a16="http://schemas.microsoft.com/office/drawing/2014/main" id="{CFE76118-07E6-31A8-4A99-28D57AF74E71}"/>
                  </a:ext>
                </a:extLst>
              </p:cNvPr>
              <p:cNvSpPr/>
              <p:nvPr/>
            </p:nvSpPr>
            <p:spPr>
              <a:xfrm>
                <a:off x="1808983" y="-3063385"/>
                <a:ext cx="1425630" cy="1419622"/>
              </a:xfrm>
              <a:custGeom>
                <a:avLst/>
                <a:gdLst>
                  <a:gd name="connsiteX0" fmla="*/ 174185 w 347156"/>
                  <a:gd name="connsiteY0" fmla="*/ 283013 h 345693"/>
                  <a:gd name="connsiteX1" fmla="*/ 67548 w 347156"/>
                  <a:gd name="connsiteY1" fmla="*/ 180403 h 345693"/>
                  <a:gd name="connsiteX2" fmla="*/ 67678 w 347156"/>
                  <a:gd name="connsiteY2" fmla="*/ 172780 h 345693"/>
                  <a:gd name="connsiteX3" fmla="*/ 167540 w 347156"/>
                  <a:gd name="connsiteY3" fmla="*/ 63565 h 345693"/>
                  <a:gd name="connsiteX4" fmla="*/ 174185 w 347156"/>
                  <a:gd name="connsiteY4" fmla="*/ 63478 h 345693"/>
                  <a:gd name="connsiteX5" fmla="*/ 265787 w 347156"/>
                  <a:gd name="connsiteY5" fmla="*/ 110677 h 345693"/>
                  <a:gd name="connsiteX6" fmla="*/ 327890 w 347156"/>
                  <a:gd name="connsiteY6" fmla="*/ 84593 h 345693"/>
                  <a:gd name="connsiteX7" fmla="*/ 172632 w 347156"/>
                  <a:gd name="connsiteY7" fmla="*/ 133 h 345693"/>
                  <a:gd name="connsiteX8" fmla="*/ -14 w 347156"/>
                  <a:gd name="connsiteY8" fmla="*/ 172780 h 345693"/>
                  <a:gd name="connsiteX9" fmla="*/ 172632 w 347156"/>
                  <a:gd name="connsiteY9" fmla="*/ 345426 h 345693"/>
                  <a:gd name="connsiteX10" fmla="*/ 347142 w 347156"/>
                  <a:gd name="connsiteY10" fmla="*/ 203210 h 345693"/>
                  <a:gd name="connsiteX11" fmla="*/ 275724 w 347156"/>
                  <a:gd name="connsiteY11" fmla="*/ 203210 h 345693"/>
                  <a:gd name="connsiteX12" fmla="*/ 172632 w 347156"/>
                  <a:gd name="connsiteY12" fmla="*/ 283013 h 34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156" h="345693">
                    <a:moveTo>
                      <a:pt x="174185" y="283013"/>
                    </a:moveTo>
                    <a:cubicBezTo>
                      <a:pt x="116401" y="284124"/>
                      <a:pt x="68659" y="238183"/>
                      <a:pt x="67548" y="180403"/>
                    </a:cubicBezTo>
                    <a:cubicBezTo>
                      <a:pt x="67498" y="177860"/>
                      <a:pt x="67542" y="175316"/>
                      <a:pt x="67678" y="172780"/>
                    </a:cubicBezTo>
                    <a:cubicBezTo>
                      <a:pt x="65095" y="115045"/>
                      <a:pt x="109806" y="66145"/>
                      <a:pt x="167540" y="63565"/>
                    </a:cubicBezTo>
                    <a:cubicBezTo>
                      <a:pt x="169754" y="63466"/>
                      <a:pt x="171971" y="63438"/>
                      <a:pt x="174185" y="63478"/>
                    </a:cubicBezTo>
                    <a:cubicBezTo>
                      <a:pt x="210984" y="61596"/>
                      <a:pt x="245961" y="79619"/>
                      <a:pt x="265787" y="110677"/>
                    </a:cubicBezTo>
                    <a:lnTo>
                      <a:pt x="327890" y="84593"/>
                    </a:lnTo>
                    <a:cubicBezTo>
                      <a:pt x="295711" y="29921"/>
                      <a:pt x="236012" y="-2553"/>
                      <a:pt x="172632" y="133"/>
                    </a:cubicBezTo>
                    <a:cubicBezTo>
                      <a:pt x="77282" y="133"/>
                      <a:pt x="-14" y="77430"/>
                      <a:pt x="-14" y="172780"/>
                    </a:cubicBezTo>
                    <a:cubicBezTo>
                      <a:pt x="-14" y="268129"/>
                      <a:pt x="77282" y="345426"/>
                      <a:pt x="172632" y="345426"/>
                    </a:cubicBezTo>
                    <a:cubicBezTo>
                      <a:pt x="258757" y="350068"/>
                      <a:pt x="334305" y="288499"/>
                      <a:pt x="347142" y="203210"/>
                    </a:cubicBezTo>
                    <a:lnTo>
                      <a:pt x="275724" y="203210"/>
                    </a:lnTo>
                    <a:cubicBezTo>
                      <a:pt x="265116" y="251200"/>
                      <a:pt x="221750" y="284770"/>
                      <a:pt x="172632" y="283013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2" name="Group 79">
              <a:extLst>
                <a:ext uri="{FF2B5EF4-FFF2-40B4-BE49-F238E27FC236}">
                  <a16:creationId xmlns:a16="http://schemas.microsoft.com/office/drawing/2014/main" id="{0E83E952-3CCE-993D-5AA0-B5B0C813C11F}"/>
                </a:ext>
              </a:extLst>
            </p:cNvPr>
            <p:cNvGrpSpPr/>
            <p:nvPr/>
          </p:nvGrpSpPr>
          <p:grpSpPr>
            <a:xfrm>
              <a:off x="45917" y="4137660"/>
              <a:ext cx="4507034" cy="1165063"/>
              <a:chOff x="-393221" y="-3361134"/>
              <a:chExt cx="6643632" cy="1717371"/>
            </a:xfrm>
            <a:solidFill>
              <a:schemeClr val="bg1">
                <a:alpha val="3000"/>
              </a:schemeClr>
            </a:solidFill>
          </p:grpSpPr>
          <p:sp>
            <p:nvSpPr>
              <p:cNvPr id="40" name="Freeform: Shape 87">
                <a:extLst>
                  <a:ext uri="{FF2B5EF4-FFF2-40B4-BE49-F238E27FC236}">
                    <a16:creationId xmlns:a16="http://schemas.microsoft.com/office/drawing/2014/main" id="{9AB7587E-11E1-9428-233F-6B4D23353E5F}"/>
                  </a:ext>
                </a:extLst>
              </p:cNvPr>
              <p:cNvSpPr/>
              <p:nvPr/>
            </p:nvSpPr>
            <p:spPr>
              <a:xfrm>
                <a:off x="-393221" y="-3061471"/>
                <a:ext cx="307313" cy="1378449"/>
              </a:xfrm>
              <a:custGeom>
                <a:avLst/>
                <a:gdLst>
                  <a:gd name="connsiteX0" fmla="*/ 0 w 74834"/>
                  <a:gd name="connsiteY0" fmla="*/ 0 h 335667"/>
                  <a:gd name="connsiteX1" fmla="*/ 74834 w 74834"/>
                  <a:gd name="connsiteY1" fmla="*/ 0 h 335667"/>
                  <a:gd name="connsiteX2" fmla="*/ 74834 w 74834"/>
                  <a:gd name="connsiteY2" fmla="*/ 335667 h 335667"/>
                  <a:gd name="connsiteX3" fmla="*/ 0 w 74834"/>
                  <a:gd name="connsiteY3" fmla="*/ 335667 h 33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335667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335667"/>
                    </a:lnTo>
                    <a:lnTo>
                      <a:pt x="0" y="335667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1" name="Freeform: Shape 88">
                <a:extLst>
                  <a:ext uri="{FF2B5EF4-FFF2-40B4-BE49-F238E27FC236}">
                    <a16:creationId xmlns:a16="http://schemas.microsoft.com/office/drawing/2014/main" id="{CD7D9D1D-4B05-D06D-0E74-B44EB3BAB476}"/>
                  </a:ext>
                </a:extLst>
              </p:cNvPr>
              <p:cNvSpPr/>
              <p:nvPr/>
            </p:nvSpPr>
            <p:spPr>
              <a:xfrm>
                <a:off x="116843" y="-3027042"/>
                <a:ext cx="1532742" cy="1347843"/>
              </a:xfrm>
              <a:custGeom>
                <a:avLst/>
                <a:gdLst>
                  <a:gd name="connsiteX0" fmla="*/ 246225 w 373239"/>
                  <a:gd name="connsiteY0" fmla="*/ 133190 h 328214"/>
                  <a:gd name="connsiteX1" fmla="*/ 127918 w 373239"/>
                  <a:gd name="connsiteY1" fmla="*/ 133190 h 328214"/>
                  <a:gd name="connsiteX2" fmla="*/ 77615 w 373239"/>
                  <a:gd name="connsiteY2" fmla="*/ 95617 h 328214"/>
                  <a:gd name="connsiteX3" fmla="*/ 127918 w 373239"/>
                  <a:gd name="connsiteY3" fmla="*/ 62081 h 328214"/>
                  <a:gd name="connsiteX4" fmla="*/ 342484 w 373239"/>
                  <a:gd name="connsiteY4" fmla="*/ 62081 h 328214"/>
                  <a:gd name="connsiteX5" fmla="*/ 342484 w 373239"/>
                  <a:gd name="connsiteY5" fmla="*/ -22 h 328214"/>
                  <a:gd name="connsiteX6" fmla="*/ 118913 w 373239"/>
                  <a:gd name="connsiteY6" fmla="*/ -22 h 328214"/>
                  <a:gd name="connsiteX7" fmla="*/ -14 w 373239"/>
                  <a:gd name="connsiteY7" fmla="*/ 96549 h 328214"/>
                  <a:gd name="connsiteX8" fmla="*/ 118913 w 373239"/>
                  <a:gd name="connsiteY8" fmla="*/ 194361 h 328214"/>
                  <a:gd name="connsiteX9" fmla="*/ 247156 w 373239"/>
                  <a:gd name="connsiteY9" fmla="*/ 194361 h 328214"/>
                  <a:gd name="connsiteX10" fmla="*/ 297149 w 373239"/>
                  <a:gd name="connsiteY10" fmla="*/ 232244 h 328214"/>
                  <a:gd name="connsiteX11" fmla="*/ 247156 w 373239"/>
                  <a:gd name="connsiteY11" fmla="*/ 266090 h 328214"/>
                  <a:gd name="connsiteX12" fmla="*/ 23274 w 373239"/>
                  <a:gd name="connsiteY12" fmla="*/ 266090 h 328214"/>
                  <a:gd name="connsiteX13" fmla="*/ 23274 w 373239"/>
                  <a:gd name="connsiteY13" fmla="*/ 328193 h 328214"/>
                  <a:gd name="connsiteX14" fmla="*/ 246225 w 373239"/>
                  <a:gd name="connsiteY14" fmla="*/ 328193 h 328214"/>
                  <a:gd name="connsiteX15" fmla="*/ 373225 w 373239"/>
                  <a:gd name="connsiteY15" fmla="*/ 230691 h 328214"/>
                  <a:gd name="connsiteX16" fmla="*/ 246225 w 373239"/>
                  <a:gd name="connsiteY16" fmla="*/ 134121 h 32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3239" h="328214">
                    <a:moveTo>
                      <a:pt x="246225" y="133190"/>
                    </a:moveTo>
                    <a:lnTo>
                      <a:pt x="127918" y="133190"/>
                    </a:lnTo>
                    <a:cubicBezTo>
                      <a:pt x="96867" y="133190"/>
                      <a:pt x="77615" y="118595"/>
                      <a:pt x="77615" y="95617"/>
                    </a:cubicBezTo>
                    <a:cubicBezTo>
                      <a:pt x="77615" y="72639"/>
                      <a:pt x="96867" y="62081"/>
                      <a:pt x="127918" y="62081"/>
                    </a:cubicBezTo>
                    <a:lnTo>
                      <a:pt x="342484" y="62081"/>
                    </a:lnTo>
                    <a:lnTo>
                      <a:pt x="342484" y="-22"/>
                    </a:lnTo>
                    <a:lnTo>
                      <a:pt x="118913" y="-22"/>
                    </a:lnTo>
                    <a:cubicBezTo>
                      <a:pt x="45942" y="-22"/>
                      <a:pt x="-14" y="36619"/>
                      <a:pt x="-14" y="96549"/>
                    </a:cubicBezTo>
                    <a:cubicBezTo>
                      <a:pt x="-14" y="156478"/>
                      <a:pt x="45942" y="194361"/>
                      <a:pt x="118913" y="194361"/>
                    </a:cubicBezTo>
                    <a:lnTo>
                      <a:pt x="247156" y="194361"/>
                    </a:lnTo>
                    <a:cubicBezTo>
                      <a:pt x="278208" y="194361"/>
                      <a:pt x="297149" y="208955"/>
                      <a:pt x="297149" y="232244"/>
                    </a:cubicBezTo>
                    <a:cubicBezTo>
                      <a:pt x="297149" y="255533"/>
                      <a:pt x="277897" y="266090"/>
                      <a:pt x="247156" y="266090"/>
                    </a:cubicBezTo>
                    <a:lnTo>
                      <a:pt x="23274" y="266090"/>
                    </a:lnTo>
                    <a:lnTo>
                      <a:pt x="23274" y="328193"/>
                    </a:lnTo>
                    <a:lnTo>
                      <a:pt x="246225" y="328193"/>
                    </a:lnTo>
                    <a:cubicBezTo>
                      <a:pt x="324164" y="328193"/>
                      <a:pt x="373225" y="290310"/>
                      <a:pt x="373225" y="230691"/>
                    </a:cubicBezTo>
                    <a:cubicBezTo>
                      <a:pt x="373225" y="171072"/>
                      <a:pt x="324164" y="134121"/>
                      <a:pt x="246225" y="134121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2" name="Freeform: Shape 89">
                <a:extLst>
                  <a:ext uri="{FF2B5EF4-FFF2-40B4-BE49-F238E27FC236}">
                    <a16:creationId xmlns:a16="http://schemas.microsoft.com/office/drawing/2014/main" id="{6F37A4F3-2F54-70C9-AE09-49EDB49302DF}"/>
                  </a:ext>
                </a:extLst>
              </p:cNvPr>
              <p:cNvSpPr/>
              <p:nvPr/>
            </p:nvSpPr>
            <p:spPr>
              <a:xfrm>
                <a:off x="3372035" y="-3358584"/>
                <a:ext cx="1226998" cy="1712841"/>
              </a:xfrm>
              <a:custGeom>
                <a:avLst/>
                <a:gdLst>
                  <a:gd name="connsiteX0" fmla="*/ 149105 w 298787"/>
                  <a:gd name="connsiteY0" fmla="*/ 352724 h 417095"/>
                  <a:gd name="connsiteX1" fmla="*/ 71336 w 298787"/>
                  <a:gd name="connsiteY1" fmla="*/ 275235 h 417095"/>
                  <a:gd name="connsiteX2" fmla="*/ 71476 w 298787"/>
                  <a:gd name="connsiteY2" fmla="*/ 270437 h 417095"/>
                  <a:gd name="connsiteX3" fmla="*/ 71476 w 298787"/>
                  <a:gd name="connsiteY3" fmla="*/ 142815 h 417095"/>
                  <a:gd name="connsiteX4" fmla="*/ 298773 w 298787"/>
                  <a:gd name="connsiteY4" fmla="*/ 142815 h 417095"/>
                  <a:gd name="connsiteX5" fmla="*/ 298773 w 298787"/>
                  <a:gd name="connsiteY5" fmla="*/ 80712 h 417095"/>
                  <a:gd name="connsiteX6" fmla="*/ 71476 w 298787"/>
                  <a:gd name="connsiteY6" fmla="*/ 80712 h 417095"/>
                  <a:gd name="connsiteX7" fmla="*/ 71476 w 298787"/>
                  <a:gd name="connsiteY7" fmla="*/ -22 h 417095"/>
                  <a:gd name="connsiteX8" fmla="*/ 58 w 298787"/>
                  <a:gd name="connsiteY8" fmla="*/ -22 h 417095"/>
                  <a:gd name="connsiteX9" fmla="*/ 58 w 298787"/>
                  <a:gd name="connsiteY9" fmla="*/ 273853 h 417095"/>
                  <a:gd name="connsiteX10" fmla="*/ 134368 w 298787"/>
                  <a:gd name="connsiteY10" fmla="*/ 417004 h 417095"/>
                  <a:gd name="connsiteX11" fmla="*/ 149105 w 298787"/>
                  <a:gd name="connsiteY11" fmla="*/ 416690 h 417095"/>
                  <a:gd name="connsiteX12" fmla="*/ 297550 w 298787"/>
                  <a:gd name="connsiteY12" fmla="*/ 286919 h 417095"/>
                  <a:gd name="connsiteX13" fmla="*/ 297842 w 298787"/>
                  <a:gd name="connsiteY13" fmla="*/ 275095 h 417095"/>
                  <a:gd name="connsiteX14" fmla="*/ 226734 w 298787"/>
                  <a:gd name="connsiteY14" fmla="*/ 275095 h 417095"/>
                  <a:gd name="connsiteX15" fmla="*/ 150353 w 298787"/>
                  <a:gd name="connsiteY15" fmla="*/ 352724 h 417095"/>
                  <a:gd name="connsiteX16" fmla="*/ 149105 w 298787"/>
                  <a:gd name="connsiteY16" fmla="*/ 352724 h 41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8787" h="417095">
                    <a:moveTo>
                      <a:pt x="149105" y="352724"/>
                    </a:moveTo>
                    <a:cubicBezTo>
                      <a:pt x="106232" y="352801"/>
                      <a:pt x="71414" y="318108"/>
                      <a:pt x="71336" y="275235"/>
                    </a:cubicBezTo>
                    <a:cubicBezTo>
                      <a:pt x="71333" y="273636"/>
                      <a:pt x="71380" y="272033"/>
                      <a:pt x="71476" y="270437"/>
                    </a:cubicBezTo>
                    <a:lnTo>
                      <a:pt x="71476" y="142815"/>
                    </a:lnTo>
                    <a:lnTo>
                      <a:pt x="298773" y="142815"/>
                    </a:lnTo>
                    <a:lnTo>
                      <a:pt x="298773" y="80712"/>
                    </a:lnTo>
                    <a:lnTo>
                      <a:pt x="71476" y="80712"/>
                    </a:lnTo>
                    <a:lnTo>
                      <a:pt x="71476" y="-22"/>
                    </a:lnTo>
                    <a:lnTo>
                      <a:pt x="58" y="-22"/>
                    </a:lnTo>
                    <a:lnTo>
                      <a:pt x="58" y="273853"/>
                    </a:lnTo>
                    <a:cubicBezTo>
                      <a:pt x="-2383" y="350473"/>
                      <a:pt x="57748" y="414563"/>
                      <a:pt x="134368" y="417004"/>
                    </a:cubicBezTo>
                    <a:cubicBezTo>
                      <a:pt x="139280" y="417159"/>
                      <a:pt x="144202" y="417056"/>
                      <a:pt x="149105" y="416690"/>
                    </a:cubicBezTo>
                    <a:cubicBezTo>
                      <a:pt x="225933" y="421848"/>
                      <a:pt x="292395" y="363747"/>
                      <a:pt x="297550" y="286919"/>
                    </a:cubicBezTo>
                    <a:cubicBezTo>
                      <a:pt x="297814" y="282985"/>
                      <a:pt x="297913" y="279039"/>
                      <a:pt x="297842" y="275095"/>
                    </a:cubicBezTo>
                    <a:lnTo>
                      <a:pt x="226734" y="275095"/>
                    </a:lnTo>
                    <a:cubicBezTo>
                      <a:pt x="227079" y="317623"/>
                      <a:pt x="192881" y="352379"/>
                      <a:pt x="150353" y="352724"/>
                    </a:cubicBezTo>
                    <a:cubicBezTo>
                      <a:pt x="149937" y="352727"/>
                      <a:pt x="149521" y="352727"/>
                      <a:pt x="149105" y="352724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3" name="Freeform: Shape 90">
                <a:extLst>
                  <a:ext uri="{FF2B5EF4-FFF2-40B4-BE49-F238E27FC236}">
                    <a16:creationId xmlns:a16="http://schemas.microsoft.com/office/drawing/2014/main" id="{7BF348C4-39A2-B68B-3E97-D97628174B76}"/>
                  </a:ext>
                </a:extLst>
              </p:cNvPr>
              <p:cNvSpPr/>
              <p:nvPr/>
            </p:nvSpPr>
            <p:spPr>
              <a:xfrm>
                <a:off x="4785070" y="-3058946"/>
                <a:ext cx="1465341" cy="1381020"/>
              </a:xfrm>
              <a:custGeom>
                <a:avLst/>
                <a:gdLst>
                  <a:gd name="connsiteX0" fmla="*/ 77338 w 356826"/>
                  <a:gd name="connsiteY0" fmla="*/ 202130 h 336293"/>
                  <a:gd name="connsiteX1" fmla="*/ 356802 w 356826"/>
                  <a:gd name="connsiteY1" fmla="*/ 202130 h 336293"/>
                  <a:gd name="connsiteX2" fmla="*/ 356802 w 356826"/>
                  <a:gd name="connsiteY2" fmla="*/ 199025 h 336293"/>
                  <a:gd name="connsiteX3" fmla="*/ 356802 w 356826"/>
                  <a:gd name="connsiteY3" fmla="*/ 199025 h 336293"/>
                  <a:gd name="connsiteX4" fmla="*/ 356802 w 356826"/>
                  <a:gd name="connsiteY4" fmla="*/ 171699 h 336293"/>
                  <a:gd name="connsiteX5" fmla="*/ 354628 w 356826"/>
                  <a:gd name="connsiteY5" fmla="*/ 140648 h 336293"/>
                  <a:gd name="connsiteX6" fmla="*/ 354628 w 356826"/>
                  <a:gd name="connsiteY6" fmla="*/ 140648 h 336293"/>
                  <a:gd name="connsiteX7" fmla="*/ 354628 w 356826"/>
                  <a:gd name="connsiteY7" fmla="*/ 140648 h 336293"/>
                  <a:gd name="connsiteX8" fmla="*/ 179187 w 356826"/>
                  <a:gd name="connsiteY8" fmla="*/ 295 h 336293"/>
                  <a:gd name="connsiteX9" fmla="*/ 262 w 356826"/>
                  <a:gd name="connsiteY9" fmla="*/ 159900 h 336293"/>
                  <a:gd name="connsiteX10" fmla="*/ 20 w 356826"/>
                  <a:gd name="connsiteY10" fmla="*/ 172941 h 336293"/>
                  <a:gd name="connsiteX11" fmla="*/ 179187 w 356826"/>
                  <a:gd name="connsiteY11" fmla="*/ 336272 h 336293"/>
                  <a:gd name="connsiteX12" fmla="*/ 313019 w 356826"/>
                  <a:gd name="connsiteY12" fmla="*/ 336272 h 336293"/>
                  <a:gd name="connsiteX13" fmla="*/ 313019 w 356826"/>
                  <a:gd name="connsiteY13" fmla="*/ 274169 h 336293"/>
                  <a:gd name="connsiteX14" fmla="*/ 179498 w 356826"/>
                  <a:gd name="connsiteY14" fmla="*/ 274169 h 336293"/>
                  <a:gd name="connsiteX15" fmla="*/ 77338 w 356826"/>
                  <a:gd name="connsiteY15" fmla="*/ 202751 h 336293"/>
                  <a:gd name="connsiteX16" fmla="*/ 179187 w 356826"/>
                  <a:gd name="connsiteY16" fmla="*/ 62398 h 336293"/>
                  <a:gd name="connsiteX17" fmla="*/ 280726 w 356826"/>
                  <a:gd name="connsiteY17" fmla="*/ 138785 h 336293"/>
                  <a:gd name="connsiteX18" fmla="*/ 280726 w 356826"/>
                  <a:gd name="connsiteY18" fmla="*/ 141579 h 336293"/>
                  <a:gd name="connsiteX19" fmla="*/ 76096 w 356826"/>
                  <a:gd name="connsiteY19" fmla="*/ 141579 h 336293"/>
                  <a:gd name="connsiteX20" fmla="*/ 76096 w 356826"/>
                  <a:gd name="connsiteY20" fmla="*/ 138785 h 336293"/>
                  <a:gd name="connsiteX21" fmla="*/ 179187 w 356826"/>
                  <a:gd name="connsiteY21" fmla="*/ 62398 h 33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6826" h="336293">
                    <a:moveTo>
                      <a:pt x="77338" y="202130"/>
                    </a:moveTo>
                    <a:lnTo>
                      <a:pt x="356802" y="202130"/>
                    </a:lnTo>
                    <a:lnTo>
                      <a:pt x="356802" y="199025"/>
                    </a:lnTo>
                    <a:lnTo>
                      <a:pt x="356802" y="199025"/>
                    </a:lnTo>
                    <a:lnTo>
                      <a:pt x="356802" y="171699"/>
                    </a:lnTo>
                    <a:cubicBezTo>
                      <a:pt x="356911" y="161306"/>
                      <a:pt x="356184" y="150923"/>
                      <a:pt x="354628" y="140648"/>
                    </a:cubicBezTo>
                    <a:lnTo>
                      <a:pt x="354628" y="140648"/>
                    </a:lnTo>
                    <a:lnTo>
                      <a:pt x="354628" y="140648"/>
                    </a:lnTo>
                    <a:cubicBezTo>
                      <a:pt x="340904" y="55731"/>
                      <a:pt x="265045" y="-4956"/>
                      <a:pt x="179187" y="295"/>
                    </a:cubicBezTo>
                    <a:cubicBezTo>
                      <a:pt x="85703" y="-5040"/>
                      <a:pt x="5596" y="66419"/>
                      <a:pt x="262" y="159900"/>
                    </a:cubicBezTo>
                    <a:cubicBezTo>
                      <a:pt x="13" y="164244"/>
                      <a:pt x="-67" y="168594"/>
                      <a:pt x="20" y="172941"/>
                    </a:cubicBezTo>
                    <a:cubicBezTo>
                      <a:pt x="20" y="268580"/>
                      <a:pt x="74854" y="336272"/>
                      <a:pt x="179187" y="336272"/>
                    </a:cubicBezTo>
                    <a:lnTo>
                      <a:pt x="313019" y="336272"/>
                    </a:lnTo>
                    <a:lnTo>
                      <a:pt x="313019" y="274169"/>
                    </a:lnTo>
                    <a:lnTo>
                      <a:pt x="179498" y="274169"/>
                    </a:lnTo>
                    <a:cubicBezTo>
                      <a:pt x="133088" y="276638"/>
                      <a:pt x="90957" y="247185"/>
                      <a:pt x="77338" y="202751"/>
                    </a:cubicBezTo>
                    <a:close/>
                    <a:moveTo>
                      <a:pt x="179187" y="62398"/>
                    </a:moveTo>
                    <a:cubicBezTo>
                      <a:pt x="226752" y="60920"/>
                      <a:pt x="268960" y="92673"/>
                      <a:pt x="280726" y="138785"/>
                    </a:cubicBezTo>
                    <a:cubicBezTo>
                      <a:pt x="280872" y="139710"/>
                      <a:pt x="280872" y="140654"/>
                      <a:pt x="280726" y="141579"/>
                    </a:cubicBezTo>
                    <a:lnTo>
                      <a:pt x="76096" y="141579"/>
                    </a:lnTo>
                    <a:cubicBezTo>
                      <a:pt x="76096" y="141579"/>
                      <a:pt x="76096" y="139716"/>
                      <a:pt x="76096" y="138785"/>
                    </a:cubicBezTo>
                    <a:cubicBezTo>
                      <a:pt x="87979" y="92086"/>
                      <a:pt x="131051" y="60171"/>
                      <a:pt x="179187" y="62398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4" name="Freeform: Shape 91">
                <a:extLst>
                  <a:ext uri="{FF2B5EF4-FFF2-40B4-BE49-F238E27FC236}">
                    <a16:creationId xmlns:a16="http://schemas.microsoft.com/office/drawing/2014/main" id="{41EDCBB3-9E50-3BA0-2F7C-EF83126D58C1}"/>
                  </a:ext>
                </a:extLst>
              </p:cNvPr>
              <p:cNvSpPr/>
              <p:nvPr/>
            </p:nvSpPr>
            <p:spPr>
              <a:xfrm>
                <a:off x="-393221" y="-3361134"/>
                <a:ext cx="307313" cy="113486"/>
              </a:xfrm>
              <a:custGeom>
                <a:avLst/>
                <a:gdLst>
                  <a:gd name="connsiteX0" fmla="*/ 0 w 74834"/>
                  <a:gd name="connsiteY0" fmla="*/ 0 h 27635"/>
                  <a:gd name="connsiteX1" fmla="*/ 74834 w 74834"/>
                  <a:gd name="connsiteY1" fmla="*/ 0 h 27635"/>
                  <a:gd name="connsiteX2" fmla="*/ 74834 w 74834"/>
                  <a:gd name="connsiteY2" fmla="*/ 27636 h 27635"/>
                  <a:gd name="connsiteX3" fmla="*/ 0 w 74834"/>
                  <a:gd name="connsiteY3" fmla="*/ 27636 h 2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27635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27636"/>
                    </a:lnTo>
                    <a:lnTo>
                      <a:pt x="0" y="27636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45" name="Freeform: Shape 92">
                <a:extLst>
                  <a:ext uri="{FF2B5EF4-FFF2-40B4-BE49-F238E27FC236}">
                    <a16:creationId xmlns:a16="http://schemas.microsoft.com/office/drawing/2014/main" id="{3524FD97-A606-E4EB-0B19-BCC2601B14AD}"/>
                  </a:ext>
                </a:extLst>
              </p:cNvPr>
              <p:cNvSpPr/>
              <p:nvPr/>
            </p:nvSpPr>
            <p:spPr>
              <a:xfrm>
                <a:off x="1808983" y="-3063385"/>
                <a:ext cx="1425630" cy="1419622"/>
              </a:xfrm>
              <a:custGeom>
                <a:avLst/>
                <a:gdLst>
                  <a:gd name="connsiteX0" fmla="*/ 174185 w 347156"/>
                  <a:gd name="connsiteY0" fmla="*/ 283013 h 345693"/>
                  <a:gd name="connsiteX1" fmla="*/ 67548 w 347156"/>
                  <a:gd name="connsiteY1" fmla="*/ 180403 h 345693"/>
                  <a:gd name="connsiteX2" fmla="*/ 67678 w 347156"/>
                  <a:gd name="connsiteY2" fmla="*/ 172780 h 345693"/>
                  <a:gd name="connsiteX3" fmla="*/ 167540 w 347156"/>
                  <a:gd name="connsiteY3" fmla="*/ 63565 h 345693"/>
                  <a:gd name="connsiteX4" fmla="*/ 174185 w 347156"/>
                  <a:gd name="connsiteY4" fmla="*/ 63478 h 345693"/>
                  <a:gd name="connsiteX5" fmla="*/ 265787 w 347156"/>
                  <a:gd name="connsiteY5" fmla="*/ 110677 h 345693"/>
                  <a:gd name="connsiteX6" fmla="*/ 327890 w 347156"/>
                  <a:gd name="connsiteY6" fmla="*/ 84593 h 345693"/>
                  <a:gd name="connsiteX7" fmla="*/ 172632 w 347156"/>
                  <a:gd name="connsiteY7" fmla="*/ 133 h 345693"/>
                  <a:gd name="connsiteX8" fmla="*/ -14 w 347156"/>
                  <a:gd name="connsiteY8" fmla="*/ 172780 h 345693"/>
                  <a:gd name="connsiteX9" fmla="*/ 172632 w 347156"/>
                  <a:gd name="connsiteY9" fmla="*/ 345426 h 345693"/>
                  <a:gd name="connsiteX10" fmla="*/ 347142 w 347156"/>
                  <a:gd name="connsiteY10" fmla="*/ 203210 h 345693"/>
                  <a:gd name="connsiteX11" fmla="*/ 275724 w 347156"/>
                  <a:gd name="connsiteY11" fmla="*/ 203210 h 345693"/>
                  <a:gd name="connsiteX12" fmla="*/ 172632 w 347156"/>
                  <a:gd name="connsiteY12" fmla="*/ 283013 h 34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156" h="345693">
                    <a:moveTo>
                      <a:pt x="174185" y="283013"/>
                    </a:moveTo>
                    <a:cubicBezTo>
                      <a:pt x="116401" y="284124"/>
                      <a:pt x="68659" y="238183"/>
                      <a:pt x="67548" y="180403"/>
                    </a:cubicBezTo>
                    <a:cubicBezTo>
                      <a:pt x="67498" y="177860"/>
                      <a:pt x="67542" y="175316"/>
                      <a:pt x="67678" y="172780"/>
                    </a:cubicBezTo>
                    <a:cubicBezTo>
                      <a:pt x="65095" y="115045"/>
                      <a:pt x="109806" y="66145"/>
                      <a:pt x="167540" y="63565"/>
                    </a:cubicBezTo>
                    <a:cubicBezTo>
                      <a:pt x="169754" y="63466"/>
                      <a:pt x="171971" y="63438"/>
                      <a:pt x="174185" y="63478"/>
                    </a:cubicBezTo>
                    <a:cubicBezTo>
                      <a:pt x="210984" y="61596"/>
                      <a:pt x="245961" y="79619"/>
                      <a:pt x="265787" y="110677"/>
                    </a:cubicBezTo>
                    <a:lnTo>
                      <a:pt x="327890" y="84593"/>
                    </a:lnTo>
                    <a:cubicBezTo>
                      <a:pt x="295711" y="29921"/>
                      <a:pt x="236012" y="-2553"/>
                      <a:pt x="172632" y="133"/>
                    </a:cubicBezTo>
                    <a:cubicBezTo>
                      <a:pt x="77282" y="133"/>
                      <a:pt x="-14" y="77430"/>
                      <a:pt x="-14" y="172780"/>
                    </a:cubicBezTo>
                    <a:cubicBezTo>
                      <a:pt x="-14" y="268129"/>
                      <a:pt x="77282" y="345426"/>
                      <a:pt x="172632" y="345426"/>
                    </a:cubicBezTo>
                    <a:cubicBezTo>
                      <a:pt x="258757" y="350068"/>
                      <a:pt x="334305" y="288499"/>
                      <a:pt x="347142" y="203210"/>
                    </a:cubicBezTo>
                    <a:lnTo>
                      <a:pt x="275724" y="203210"/>
                    </a:lnTo>
                    <a:cubicBezTo>
                      <a:pt x="265116" y="251200"/>
                      <a:pt x="221750" y="284770"/>
                      <a:pt x="172632" y="283013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3" name="Group 80">
              <a:extLst>
                <a:ext uri="{FF2B5EF4-FFF2-40B4-BE49-F238E27FC236}">
                  <a16:creationId xmlns:a16="http://schemas.microsoft.com/office/drawing/2014/main" id="{F9CAE1A7-992D-AE1E-BCC0-B5A1F41D7D67}"/>
                </a:ext>
              </a:extLst>
            </p:cNvPr>
            <p:cNvGrpSpPr/>
            <p:nvPr/>
          </p:nvGrpSpPr>
          <p:grpSpPr>
            <a:xfrm>
              <a:off x="45917" y="2750820"/>
              <a:ext cx="4507034" cy="1165063"/>
              <a:chOff x="-393221" y="-3361134"/>
              <a:chExt cx="6643632" cy="1717371"/>
            </a:xfrm>
            <a:solidFill>
              <a:schemeClr val="bg1">
                <a:alpha val="2000"/>
              </a:schemeClr>
            </a:solidFill>
          </p:grpSpPr>
          <p:sp>
            <p:nvSpPr>
              <p:cNvPr id="34" name="Freeform: Shape 81">
                <a:extLst>
                  <a:ext uri="{FF2B5EF4-FFF2-40B4-BE49-F238E27FC236}">
                    <a16:creationId xmlns:a16="http://schemas.microsoft.com/office/drawing/2014/main" id="{4D106F54-7C7B-50CA-4E14-011156D6F602}"/>
                  </a:ext>
                </a:extLst>
              </p:cNvPr>
              <p:cNvSpPr/>
              <p:nvPr/>
            </p:nvSpPr>
            <p:spPr>
              <a:xfrm>
                <a:off x="-393221" y="-3061471"/>
                <a:ext cx="307313" cy="1378449"/>
              </a:xfrm>
              <a:custGeom>
                <a:avLst/>
                <a:gdLst>
                  <a:gd name="connsiteX0" fmla="*/ 0 w 74834"/>
                  <a:gd name="connsiteY0" fmla="*/ 0 h 335667"/>
                  <a:gd name="connsiteX1" fmla="*/ 74834 w 74834"/>
                  <a:gd name="connsiteY1" fmla="*/ 0 h 335667"/>
                  <a:gd name="connsiteX2" fmla="*/ 74834 w 74834"/>
                  <a:gd name="connsiteY2" fmla="*/ 335667 h 335667"/>
                  <a:gd name="connsiteX3" fmla="*/ 0 w 74834"/>
                  <a:gd name="connsiteY3" fmla="*/ 335667 h 33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335667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335667"/>
                    </a:lnTo>
                    <a:lnTo>
                      <a:pt x="0" y="335667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" name="Freeform: Shape 82">
                <a:extLst>
                  <a:ext uri="{FF2B5EF4-FFF2-40B4-BE49-F238E27FC236}">
                    <a16:creationId xmlns:a16="http://schemas.microsoft.com/office/drawing/2014/main" id="{4B137670-5D9B-2277-F88F-EA1FE7E82A97}"/>
                  </a:ext>
                </a:extLst>
              </p:cNvPr>
              <p:cNvSpPr/>
              <p:nvPr/>
            </p:nvSpPr>
            <p:spPr>
              <a:xfrm>
                <a:off x="116843" y="-3027042"/>
                <a:ext cx="1532742" cy="1347843"/>
              </a:xfrm>
              <a:custGeom>
                <a:avLst/>
                <a:gdLst>
                  <a:gd name="connsiteX0" fmla="*/ 246225 w 373239"/>
                  <a:gd name="connsiteY0" fmla="*/ 133190 h 328214"/>
                  <a:gd name="connsiteX1" fmla="*/ 127918 w 373239"/>
                  <a:gd name="connsiteY1" fmla="*/ 133190 h 328214"/>
                  <a:gd name="connsiteX2" fmla="*/ 77615 w 373239"/>
                  <a:gd name="connsiteY2" fmla="*/ 95617 h 328214"/>
                  <a:gd name="connsiteX3" fmla="*/ 127918 w 373239"/>
                  <a:gd name="connsiteY3" fmla="*/ 62081 h 328214"/>
                  <a:gd name="connsiteX4" fmla="*/ 342484 w 373239"/>
                  <a:gd name="connsiteY4" fmla="*/ 62081 h 328214"/>
                  <a:gd name="connsiteX5" fmla="*/ 342484 w 373239"/>
                  <a:gd name="connsiteY5" fmla="*/ -22 h 328214"/>
                  <a:gd name="connsiteX6" fmla="*/ 118913 w 373239"/>
                  <a:gd name="connsiteY6" fmla="*/ -22 h 328214"/>
                  <a:gd name="connsiteX7" fmla="*/ -14 w 373239"/>
                  <a:gd name="connsiteY7" fmla="*/ 96549 h 328214"/>
                  <a:gd name="connsiteX8" fmla="*/ 118913 w 373239"/>
                  <a:gd name="connsiteY8" fmla="*/ 194361 h 328214"/>
                  <a:gd name="connsiteX9" fmla="*/ 247156 w 373239"/>
                  <a:gd name="connsiteY9" fmla="*/ 194361 h 328214"/>
                  <a:gd name="connsiteX10" fmla="*/ 297149 w 373239"/>
                  <a:gd name="connsiteY10" fmla="*/ 232244 h 328214"/>
                  <a:gd name="connsiteX11" fmla="*/ 247156 w 373239"/>
                  <a:gd name="connsiteY11" fmla="*/ 266090 h 328214"/>
                  <a:gd name="connsiteX12" fmla="*/ 23274 w 373239"/>
                  <a:gd name="connsiteY12" fmla="*/ 266090 h 328214"/>
                  <a:gd name="connsiteX13" fmla="*/ 23274 w 373239"/>
                  <a:gd name="connsiteY13" fmla="*/ 328193 h 328214"/>
                  <a:gd name="connsiteX14" fmla="*/ 246225 w 373239"/>
                  <a:gd name="connsiteY14" fmla="*/ 328193 h 328214"/>
                  <a:gd name="connsiteX15" fmla="*/ 373225 w 373239"/>
                  <a:gd name="connsiteY15" fmla="*/ 230691 h 328214"/>
                  <a:gd name="connsiteX16" fmla="*/ 246225 w 373239"/>
                  <a:gd name="connsiteY16" fmla="*/ 134121 h 32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3239" h="328214">
                    <a:moveTo>
                      <a:pt x="246225" y="133190"/>
                    </a:moveTo>
                    <a:lnTo>
                      <a:pt x="127918" y="133190"/>
                    </a:lnTo>
                    <a:cubicBezTo>
                      <a:pt x="96867" y="133190"/>
                      <a:pt x="77615" y="118595"/>
                      <a:pt x="77615" y="95617"/>
                    </a:cubicBezTo>
                    <a:cubicBezTo>
                      <a:pt x="77615" y="72639"/>
                      <a:pt x="96867" y="62081"/>
                      <a:pt x="127918" y="62081"/>
                    </a:cubicBezTo>
                    <a:lnTo>
                      <a:pt x="342484" y="62081"/>
                    </a:lnTo>
                    <a:lnTo>
                      <a:pt x="342484" y="-22"/>
                    </a:lnTo>
                    <a:lnTo>
                      <a:pt x="118913" y="-22"/>
                    </a:lnTo>
                    <a:cubicBezTo>
                      <a:pt x="45942" y="-22"/>
                      <a:pt x="-14" y="36619"/>
                      <a:pt x="-14" y="96549"/>
                    </a:cubicBezTo>
                    <a:cubicBezTo>
                      <a:pt x="-14" y="156478"/>
                      <a:pt x="45942" y="194361"/>
                      <a:pt x="118913" y="194361"/>
                    </a:cubicBezTo>
                    <a:lnTo>
                      <a:pt x="247156" y="194361"/>
                    </a:lnTo>
                    <a:cubicBezTo>
                      <a:pt x="278208" y="194361"/>
                      <a:pt x="297149" y="208955"/>
                      <a:pt x="297149" y="232244"/>
                    </a:cubicBezTo>
                    <a:cubicBezTo>
                      <a:pt x="297149" y="255533"/>
                      <a:pt x="277897" y="266090"/>
                      <a:pt x="247156" y="266090"/>
                    </a:cubicBezTo>
                    <a:lnTo>
                      <a:pt x="23274" y="266090"/>
                    </a:lnTo>
                    <a:lnTo>
                      <a:pt x="23274" y="328193"/>
                    </a:lnTo>
                    <a:lnTo>
                      <a:pt x="246225" y="328193"/>
                    </a:lnTo>
                    <a:cubicBezTo>
                      <a:pt x="324164" y="328193"/>
                      <a:pt x="373225" y="290310"/>
                      <a:pt x="373225" y="230691"/>
                    </a:cubicBezTo>
                    <a:cubicBezTo>
                      <a:pt x="373225" y="171072"/>
                      <a:pt x="324164" y="134121"/>
                      <a:pt x="246225" y="134121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" name="Freeform: Shape 83">
                <a:extLst>
                  <a:ext uri="{FF2B5EF4-FFF2-40B4-BE49-F238E27FC236}">
                    <a16:creationId xmlns:a16="http://schemas.microsoft.com/office/drawing/2014/main" id="{0D3AC912-FAB2-8C54-F3E8-318C8EC6D1C1}"/>
                  </a:ext>
                </a:extLst>
              </p:cNvPr>
              <p:cNvSpPr/>
              <p:nvPr/>
            </p:nvSpPr>
            <p:spPr>
              <a:xfrm>
                <a:off x="3372035" y="-3358584"/>
                <a:ext cx="1226998" cy="1712841"/>
              </a:xfrm>
              <a:custGeom>
                <a:avLst/>
                <a:gdLst>
                  <a:gd name="connsiteX0" fmla="*/ 149105 w 298787"/>
                  <a:gd name="connsiteY0" fmla="*/ 352724 h 417095"/>
                  <a:gd name="connsiteX1" fmla="*/ 71336 w 298787"/>
                  <a:gd name="connsiteY1" fmla="*/ 275235 h 417095"/>
                  <a:gd name="connsiteX2" fmla="*/ 71476 w 298787"/>
                  <a:gd name="connsiteY2" fmla="*/ 270437 h 417095"/>
                  <a:gd name="connsiteX3" fmla="*/ 71476 w 298787"/>
                  <a:gd name="connsiteY3" fmla="*/ 142815 h 417095"/>
                  <a:gd name="connsiteX4" fmla="*/ 298773 w 298787"/>
                  <a:gd name="connsiteY4" fmla="*/ 142815 h 417095"/>
                  <a:gd name="connsiteX5" fmla="*/ 298773 w 298787"/>
                  <a:gd name="connsiteY5" fmla="*/ 80712 h 417095"/>
                  <a:gd name="connsiteX6" fmla="*/ 71476 w 298787"/>
                  <a:gd name="connsiteY6" fmla="*/ 80712 h 417095"/>
                  <a:gd name="connsiteX7" fmla="*/ 71476 w 298787"/>
                  <a:gd name="connsiteY7" fmla="*/ -22 h 417095"/>
                  <a:gd name="connsiteX8" fmla="*/ 58 w 298787"/>
                  <a:gd name="connsiteY8" fmla="*/ -22 h 417095"/>
                  <a:gd name="connsiteX9" fmla="*/ 58 w 298787"/>
                  <a:gd name="connsiteY9" fmla="*/ 273853 h 417095"/>
                  <a:gd name="connsiteX10" fmla="*/ 134368 w 298787"/>
                  <a:gd name="connsiteY10" fmla="*/ 417004 h 417095"/>
                  <a:gd name="connsiteX11" fmla="*/ 149105 w 298787"/>
                  <a:gd name="connsiteY11" fmla="*/ 416690 h 417095"/>
                  <a:gd name="connsiteX12" fmla="*/ 297550 w 298787"/>
                  <a:gd name="connsiteY12" fmla="*/ 286919 h 417095"/>
                  <a:gd name="connsiteX13" fmla="*/ 297842 w 298787"/>
                  <a:gd name="connsiteY13" fmla="*/ 275095 h 417095"/>
                  <a:gd name="connsiteX14" fmla="*/ 226734 w 298787"/>
                  <a:gd name="connsiteY14" fmla="*/ 275095 h 417095"/>
                  <a:gd name="connsiteX15" fmla="*/ 150353 w 298787"/>
                  <a:gd name="connsiteY15" fmla="*/ 352724 h 417095"/>
                  <a:gd name="connsiteX16" fmla="*/ 149105 w 298787"/>
                  <a:gd name="connsiteY16" fmla="*/ 352724 h 41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8787" h="417095">
                    <a:moveTo>
                      <a:pt x="149105" y="352724"/>
                    </a:moveTo>
                    <a:cubicBezTo>
                      <a:pt x="106232" y="352801"/>
                      <a:pt x="71414" y="318108"/>
                      <a:pt x="71336" y="275235"/>
                    </a:cubicBezTo>
                    <a:cubicBezTo>
                      <a:pt x="71333" y="273636"/>
                      <a:pt x="71380" y="272033"/>
                      <a:pt x="71476" y="270437"/>
                    </a:cubicBezTo>
                    <a:lnTo>
                      <a:pt x="71476" y="142815"/>
                    </a:lnTo>
                    <a:lnTo>
                      <a:pt x="298773" y="142815"/>
                    </a:lnTo>
                    <a:lnTo>
                      <a:pt x="298773" y="80712"/>
                    </a:lnTo>
                    <a:lnTo>
                      <a:pt x="71476" y="80712"/>
                    </a:lnTo>
                    <a:lnTo>
                      <a:pt x="71476" y="-22"/>
                    </a:lnTo>
                    <a:lnTo>
                      <a:pt x="58" y="-22"/>
                    </a:lnTo>
                    <a:lnTo>
                      <a:pt x="58" y="273853"/>
                    </a:lnTo>
                    <a:cubicBezTo>
                      <a:pt x="-2383" y="350473"/>
                      <a:pt x="57748" y="414563"/>
                      <a:pt x="134368" y="417004"/>
                    </a:cubicBezTo>
                    <a:cubicBezTo>
                      <a:pt x="139280" y="417159"/>
                      <a:pt x="144202" y="417056"/>
                      <a:pt x="149105" y="416690"/>
                    </a:cubicBezTo>
                    <a:cubicBezTo>
                      <a:pt x="225933" y="421848"/>
                      <a:pt x="292395" y="363747"/>
                      <a:pt x="297550" y="286919"/>
                    </a:cubicBezTo>
                    <a:cubicBezTo>
                      <a:pt x="297814" y="282985"/>
                      <a:pt x="297913" y="279039"/>
                      <a:pt x="297842" y="275095"/>
                    </a:cubicBezTo>
                    <a:lnTo>
                      <a:pt x="226734" y="275095"/>
                    </a:lnTo>
                    <a:cubicBezTo>
                      <a:pt x="227079" y="317623"/>
                      <a:pt x="192881" y="352379"/>
                      <a:pt x="150353" y="352724"/>
                    </a:cubicBezTo>
                    <a:cubicBezTo>
                      <a:pt x="149937" y="352727"/>
                      <a:pt x="149521" y="352727"/>
                      <a:pt x="149105" y="352724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7" name="Freeform: Shape 84">
                <a:extLst>
                  <a:ext uri="{FF2B5EF4-FFF2-40B4-BE49-F238E27FC236}">
                    <a16:creationId xmlns:a16="http://schemas.microsoft.com/office/drawing/2014/main" id="{11B742A1-6483-6308-4745-455A6D732F90}"/>
                  </a:ext>
                </a:extLst>
              </p:cNvPr>
              <p:cNvSpPr/>
              <p:nvPr/>
            </p:nvSpPr>
            <p:spPr>
              <a:xfrm>
                <a:off x="4785070" y="-3058946"/>
                <a:ext cx="1465341" cy="1381020"/>
              </a:xfrm>
              <a:custGeom>
                <a:avLst/>
                <a:gdLst>
                  <a:gd name="connsiteX0" fmla="*/ 77338 w 356826"/>
                  <a:gd name="connsiteY0" fmla="*/ 202130 h 336293"/>
                  <a:gd name="connsiteX1" fmla="*/ 356802 w 356826"/>
                  <a:gd name="connsiteY1" fmla="*/ 202130 h 336293"/>
                  <a:gd name="connsiteX2" fmla="*/ 356802 w 356826"/>
                  <a:gd name="connsiteY2" fmla="*/ 199025 h 336293"/>
                  <a:gd name="connsiteX3" fmla="*/ 356802 w 356826"/>
                  <a:gd name="connsiteY3" fmla="*/ 199025 h 336293"/>
                  <a:gd name="connsiteX4" fmla="*/ 356802 w 356826"/>
                  <a:gd name="connsiteY4" fmla="*/ 171699 h 336293"/>
                  <a:gd name="connsiteX5" fmla="*/ 354628 w 356826"/>
                  <a:gd name="connsiteY5" fmla="*/ 140648 h 336293"/>
                  <a:gd name="connsiteX6" fmla="*/ 354628 w 356826"/>
                  <a:gd name="connsiteY6" fmla="*/ 140648 h 336293"/>
                  <a:gd name="connsiteX7" fmla="*/ 354628 w 356826"/>
                  <a:gd name="connsiteY7" fmla="*/ 140648 h 336293"/>
                  <a:gd name="connsiteX8" fmla="*/ 179187 w 356826"/>
                  <a:gd name="connsiteY8" fmla="*/ 295 h 336293"/>
                  <a:gd name="connsiteX9" fmla="*/ 262 w 356826"/>
                  <a:gd name="connsiteY9" fmla="*/ 159900 h 336293"/>
                  <a:gd name="connsiteX10" fmla="*/ 20 w 356826"/>
                  <a:gd name="connsiteY10" fmla="*/ 172941 h 336293"/>
                  <a:gd name="connsiteX11" fmla="*/ 179187 w 356826"/>
                  <a:gd name="connsiteY11" fmla="*/ 336272 h 336293"/>
                  <a:gd name="connsiteX12" fmla="*/ 313019 w 356826"/>
                  <a:gd name="connsiteY12" fmla="*/ 336272 h 336293"/>
                  <a:gd name="connsiteX13" fmla="*/ 313019 w 356826"/>
                  <a:gd name="connsiteY13" fmla="*/ 274169 h 336293"/>
                  <a:gd name="connsiteX14" fmla="*/ 179498 w 356826"/>
                  <a:gd name="connsiteY14" fmla="*/ 274169 h 336293"/>
                  <a:gd name="connsiteX15" fmla="*/ 77338 w 356826"/>
                  <a:gd name="connsiteY15" fmla="*/ 202751 h 336293"/>
                  <a:gd name="connsiteX16" fmla="*/ 179187 w 356826"/>
                  <a:gd name="connsiteY16" fmla="*/ 62398 h 336293"/>
                  <a:gd name="connsiteX17" fmla="*/ 280726 w 356826"/>
                  <a:gd name="connsiteY17" fmla="*/ 138785 h 336293"/>
                  <a:gd name="connsiteX18" fmla="*/ 280726 w 356826"/>
                  <a:gd name="connsiteY18" fmla="*/ 141579 h 336293"/>
                  <a:gd name="connsiteX19" fmla="*/ 76096 w 356826"/>
                  <a:gd name="connsiteY19" fmla="*/ 141579 h 336293"/>
                  <a:gd name="connsiteX20" fmla="*/ 76096 w 356826"/>
                  <a:gd name="connsiteY20" fmla="*/ 138785 h 336293"/>
                  <a:gd name="connsiteX21" fmla="*/ 179187 w 356826"/>
                  <a:gd name="connsiteY21" fmla="*/ 62398 h 33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6826" h="336293">
                    <a:moveTo>
                      <a:pt x="77338" y="202130"/>
                    </a:moveTo>
                    <a:lnTo>
                      <a:pt x="356802" y="202130"/>
                    </a:lnTo>
                    <a:lnTo>
                      <a:pt x="356802" y="199025"/>
                    </a:lnTo>
                    <a:lnTo>
                      <a:pt x="356802" y="199025"/>
                    </a:lnTo>
                    <a:lnTo>
                      <a:pt x="356802" y="171699"/>
                    </a:lnTo>
                    <a:cubicBezTo>
                      <a:pt x="356911" y="161306"/>
                      <a:pt x="356184" y="150923"/>
                      <a:pt x="354628" y="140648"/>
                    </a:cubicBezTo>
                    <a:lnTo>
                      <a:pt x="354628" y="140648"/>
                    </a:lnTo>
                    <a:lnTo>
                      <a:pt x="354628" y="140648"/>
                    </a:lnTo>
                    <a:cubicBezTo>
                      <a:pt x="340904" y="55731"/>
                      <a:pt x="265045" y="-4956"/>
                      <a:pt x="179187" y="295"/>
                    </a:cubicBezTo>
                    <a:cubicBezTo>
                      <a:pt x="85703" y="-5040"/>
                      <a:pt x="5596" y="66419"/>
                      <a:pt x="262" y="159900"/>
                    </a:cubicBezTo>
                    <a:cubicBezTo>
                      <a:pt x="13" y="164244"/>
                      <a:pt x="-67" y="168594"/>
                      <a:pt x="20" y="172941"/>
                    </a:cubicBezTo>
                    <a:cubicBezTo>
                      <a:pt x="20" y="268580"/>
                      <a:pt x="74854" y="336272"/>
                      <a:pt x="179187" y="336272"/>
                    </a:cubicBezTo>
                    <a:lnTo>
                      <a:pt x="313019" y="336272"/>
                    </a:lnTo>
                    <a:lnTo>
                      <a:pt x="313019" y="274169"/>
                    </a:lnTo>
                    <a:lnTo>
                      <a:pt x="179498" y="274169"/>
                    </a:lnTo>
                    <a:cubicBezTo>
                      <a:pt x="133088" y="276638"/>
                      <a:pt x="90957" y="247185"/>
                      <a:pt x="77338" y="202751"/>
                    </a:cubicBezTo>
                    <a:close/>
                    <a:moveTo>
                      <a:pt x="179187" y="62398"/>
                    </a:moveTo>
                    <a:cubicBezTo>
                      <a:pt x="226752" y="60920"/>
                      <a:pt x="268960" y="92673"/>
                      <a:pt x="280726" y="138785"/>
                    </a:cubicBezTo>
                    <a:cubicBezTo>
                      <a:pt x="280872" y="139710"/>
                      <a:pt x="280872" y="140654"/>
                      <a:pt x="280726" y="141579"/>
                    </a:cubicBezTo>
                    <a:lnTo>
                      <a:pt x="76096" y="141579"/>
                    </a:lnTo>
                    <a:cubicBezTo>
                      <a:pt x="76096" y="141579"/>
                      <a:pt x="76096" y="139716"/>
                      <a:pt x="76096" y="138785"/>
                    </a:cubicBezTo>
                    <a:cubicBezTo>
                      <a:pt x="87979" y="92086"/>
                      <a:pt x="131051" y="60171"/>
                      <a:pt x="179187" y="62398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8" name="Freeform: Shape 85">
                <a:extLst>
                  <a:ext uri="{FF2B5EF4-FFF2-40B4-BE49-F238E27FC236}">
                    <a16:creationId xmlns:a16="http://schemas.microsoft.com/office/drawing/2014/main" id="{1FC7F224-A82A-2A24-88B2-953EF8E61B4B}"/>
                  </a:ext>
                </a:extLst>
              </p:cNvPr>
              <p:cNvSpPr/>
              <p:nvPr/>
            </p:nvSpPr>
            <p:spPr>
              <a:xfrm>
                <a:off x="-393221" y="-3361134"/>
                <a:ext cx="307313" cy="113486"/>
              </a:xfrm>
              <a:custGeom>
                <a:avLst/>
                <a:gdLst>
                  <a:gd name="connsiteX0" fmla="*/ 0 w 74834"/>
                  <a:gd name="connsiteY0" fmla="*/ 0 h 27635"/>
                  <a:gd name="connsiteX1" fmla="*/ 74834 w 74834"/>
                  <a:gd name="connsiteY1" fmla="*/ 0 h 27635"/>
                  <a:gd name="connsiteX2" fmla="*/ 74834 w 74834"/>
                  <a:gd name="connsiteY2" fmla="*/ 27636 h 27635"/>
                  <a:gd name="connsiteX3" fmla="*/ 0 w 74834"/>
                  <a:gd name="connsiteY3" fmla="*/ 27636 h 2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27635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27636"/>
                    </a:lnTo>
                    <a:lnTo>
                      <a:pt x="0" y="27636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" name="Freeform: Shape 86">
                <a:extLst>
                  <a:ext uri="{FF2B5EF4-FFF2-40B4-BE49-F238E27FC236}">
                    <a16:creationId xmlns:a16="http://schemas.microsoft.com/office/drawing/2014/main" id="{F6A07502-AB62-69A6-4308-41CA429D66DC}"/>
                  </a:ext>
                </a:extLst>
              </p:cNvPr>
              <p:cNvSpPr/>
              <p:nvPr/>
            </p:nvSpPr>
            <p:spPr>
              <a:xfrm>
                <a:off x="1808983" y="-3063385"/>
                <a:ext cx="1425630" cy="1419622"/>
              </a:xfrm>
              <a:custGeom>
                <a:avLst/>
                <a:gdLst>
                  <a:gd name="connsiteX0" fmla="*/ 174185 w 347156"/>
                  <a:gd name="connsiteY0" fmla="*/ 283013 h 345693"/>
                  <a:gd name="connsiteX1" fmla="*/ 67548 w 347156"/>
                  <a:gd name="connsiteY1" fmla="*/ 180403 h 345693"/>
                  <a:gd name="connsiteX2" fmla="*/ 67678 w 347156"/>
                  <a:gd name="connsiteY2" fmla="*/ 172780 h 345693"/>
                  <a:gd name="connsiteX3" fmla="*/ 167540 w 347156"/>
                  <a:gd name="connsiteY3" fmla="*/ 63565 h 345693"/>
                  <a:gd name="connsiteX4" fmla="*/ 174185 w 347156"/>
                  <a:gd name="connsiteY4" fmla="*/ 63478 h 345693"/>
                  <a:gd name="connsiteX5" fmla="*/ 265787 w 347156"/>
                  <a:gd name="connsiteY5" fmla="*/ 110677 h 345693"/>
                  <a:gd name="connsiteX6" fmla="*/ 327890 w 347156"/>
                  <a:gd name="connsiteY6" fmla="*/ 84593 h 345693"/>
                  <a:gd name="connsiteX7" fmla="*/ 172632 w 347156"/>
                  <a:gd name="connsiteY7" fmla="*/ 133 h 345693"/>
                  <a:gd name="connsiteX8" fmla="*/ -14 w 347156"/>
                  <a:gd name="connsiteY8" fmla="*/ 172780 h 345693"/>
                  <a:gd name="connsiteX9" fmla="*/ 172632 w 347156"/>
                  <a:gd name="connsiteY9" fmla="*/ 345426 h 345693"/>
                  <a:gd name="connsiteX10" fmla="*/ 347142 w 347156"/>
                  <a:gd name="connsiteY10" fmla="*/ 203210 h 345693"/>
                  <a:gd name="connsiteX11" fmla="*/ 275724 w 347156"/>
                  <a:gd name="connsiteY11" fmla="*/ 203210 h 345693"/>
                  <a:gd name="connsiteX12" fmla="*/ 172632 w 347156"/>
                  <a:gd name="connsiteY12" fmla="*/ 283013 h 34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156" h="345693">
                    <a:moveTo>
                      <a:pt x="174185" y="283013"/>
                    </a:moveTo>
                    <a:cubicBezTo>
                      <a:pt x="116401" y="284124"/>
                      <a:pt x="68659" y="238183"/>
                      <a:pt x="67548" y="180403"/>
                    </a:cubicBezTo>
                    <a:cubicBezTo>
                      <a:pt x="67498" y="177860"/>
                      <a:pt x="67542" y="175316"/>
                      <a:pt x="67678" y="172780"/>
                    </a:cubicBezTo>
                    <a:cubicBezTo>
                      <a:pt x="65095" y="115045"/>
                      <a:pt x="109806" y="66145"/>
                      <a:pt x="167540" y="63565"/>
                    </a:cubicBezTo>
                    <a:cubicBezTo>
                      <a:pt x="169754" y="63466"/>
                      <a:pt x="171971" y="63438"/>
                      <a:pt x="174185" y="63478"/>
                    </a:cubicBezTo>
                    <a:cubicBezTo>
                      <a:pt x="210984" y="61596"/>
                      <a:pt x="245961" y="79619"/>
                      <a:pt x="265787" y="110677"/>
                    </a:cubicBezTo>
                    <a:lnTo>
                      <a:pt x="327890" y="84593"/>
                    </a:lnTo>
                    <a:cubicBezTo>
                      <a:pt x="295711" y="29921"/>
                      <a:pt x="236012" y="-2553"/>
                      <a:pt x="172632" y="133"/>
                    </a:cubicBezTo>
                    <a:cubicBezTo>
                      <a:pt x="77282" y="133"/>
                      <a:pt x="-14" y="77430"/>
                      <a:pt x="-14" y="172780"/>
                    </a:cubicBezTo>
                    <a:cubicBezTo>
                      <a:pt x="-14" y="268129"/>
                      <a:pt x="77282" y="345426"/>
                      <a:pt x="172632" y="345426"/>
                    </a:cubicBezTo>
                    <a:cubicBezTo>
                      <a:pt x="258757" y="350068"/>
                      <a:pt x="334305" y="288499"/>
                      <a:pt x="347142" y="203210"/>
                    </a:cubicBezTo>
                    <a:lnTo>
                      <a:pt x="275724" y="203210"/>
                    </a:lnTo>
                    <a:cubicBezTo>
                      <a:pt x="265116" y="251200"/>
                      <a:pt x="221750" y="284770"/>
                      <a:pt x="172632" y="283013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52" name="Group 77">
            <a:extLst>
              <a:ext uri="{FF2B5EF4-FFF2-40B4-BE49-F238E27FC236}">
                <a16:creationId xmlns:a16="http://schemas.microsoft.com/office/drawing/2014/main" id="{054CF252-2735-8AAB-1E15-43ED0637845B}"/>
              </a:ext>
            </a:extLst>
          </p:cNvPr>
          <p:cNvGrpSpPr/>
          <p:nvPr/>
        </p:nvGrpSpPr>
        <p:grpSpPr>
          <a:xfrm>
            <a:off x="12129455" y="1868263"/>
            <a:ext cx="5671595" cy="4956465"/>
            <a:chOff x="45917" y="2750820"/>
            <a:chExt cx="4507034" cy="3938743"/>
          </a:xfrm>
        </p:grpSpPr>
        <p:grpSp>
          <p:nvGrpSpPr>
            <p:cNvPr id="53" name="Group 78">
              <a:extLst>
                <a:ext uri="{FF2B5EF4-FFF2-40B4-BE49-F238E27FC236}">
                  <a16:creationId xmlns:a16="http://schemas.microsoft.com/office/drawing/2014/main" id="{06AA9ADA-78BA-AAC9-786C-71E67BBB889B}"/>
                </a:ext>
              </a:extLst>
            </p:cNvPr>
            <p:cNvGrpSpPr/>
            <p:nvPr/>
          </p:nvGrpSpPr>
          <p:grpSpPr>
            <a:xfrm>
              <a:off x="45917" y="5524500"/>
              <a:ext cx="4507034" cy="1165063"/>
              <a:chOff x="-393221" y="-3361134"/>
              <a:chExt cx="6643632" cy="1717371"/>
            </a:xfrm>
            <a:solidFill>
              <a:schemeClr val="bg1">
                <a:alpha val="7000"/>
              </a:schemeClr>
            </a:solidFill>
          </p:grpSpPr>
          <p:sp>
            <p:nvSpPr>
              <p:cNvPr id="68" name="Freeform: Shape 93">
                <a:extLst>
                  <a:ext uri="{FF2B5EF4-FFF2-40B4-BE49-F238E27FC236}">
                    <a16:creationId xmlns:a16="http://schemas.microsoft.com/office/drawing/2014/main" id="{351CE0C8-F4CB-A982-6AB9-3B5282F29652}"/>
                  </a:ext>
                </a:extLst>
              </p:cNvPr>
              <p:cNvSpPr/>
              <p:nvPr/>
            </p:nvSpPr>
            <p:spPr>
              <a:xfrm>
                <a:off x="-393221" y="-3061471"/>
                <a:ext cx="307313" cy="1378449"/>
              </a:xfrm>
              <a:custGeom>
                <a:avLst/>
                <a:gdLst>
                  <a:gd name="connsiteX0" fmla="*/ 0 w 74834"/>
                  <a:gd name="connsiteY0" fmla="*/ 0 h 335667"/>
                  <a:gd name="connsiteX1" fmla="*/ 74834 w 74834"/>
                  <a:gd name="connsiteY1" fmla="*/ 0 h 335667"/>
                  <a:gd name="connsiteX2" fmla="*/ 74834 w 74834"/>
                  <a:gd name="connsiteY2" fmla="*/ 335667 h 335667"/>
                  <a:gd name="connsiteX3" fmla="*/ 0 w 74834"/>
                  <a:gd name="connsiteY3" fmla="*/ 335667 h 33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335667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335667"/>
                    </a:lnTo>
                    <a:lnTo>
                      <a:pt x="0" y="335667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9" name="Freeform: Shape 94">
                <a:extLst>
                  <a:ext uri="{FF2B5EF4-FFF2-40B4-BE49-F238E27FC236}">
                    <a16:creationId xmlns:a16="http://schemas.microsoft.com/office/drawing/2014/main" id="{FCFB15EF-B660-80C1-C7C2-905AE27BE4AE}"/>
                  </a:ext>
                </a:extLst>
              </p:cNvPr>
              <p:cNvSpPr/>
              <p:nvPr/>
            </p:nvSpPr>
            <p:spPr>
              <a:xfrm>
                <a:off x="116843" y="-3027042"/>
                <a:ext cx="1532742" cy="1347843"/>
              </a:xfrm>
              <a:custGeom>
                <a:avLst/>
                <a:gdLst>
                  <a:gd name="connsiteX0" fmla="*/ 246225 w 373239"/>
                  <a:gd name="connsiteY0" fmla="*/ 133190 h 328214"/>
                  <a:gd name="connsiteX1" fmla="*/ 127918 w 373239"/>
                  <a:gd name="connsiteY1" fmla="*/ 133190 h 328214"/>
                  <a:gd name="connsiteX2" fmla="*/ 77615 w 373239"/>
                  <a:gd name="connsiteY2" fmla="*/ 95617 h 328214"/>
                  <a:gd name="connsiteX3" fmla="*/ 127918 w 373239"/>
                  <a:gd name="connsiteY3" fmla="*/ 62081 h 328214"/>
                  <a:gd name="connsiteX4" fmla="*/ 342484 w 373239"/>
                  <a:gd name="connsiteY4" fmla="*/ 62081 h 328214"/>
                  <a:gd name="connsiteX5" fmla="*/ 342484 w 373239"/>
                  <a:gd name="connsiteY5" fmla="*/ -22 h 328214"/>
                  <a:gd name="connsiteX6" fmla="*/ 118913 w 373239"/>
                  <a:gd name="connsiteY6" fmla="*/ -22 h 328214"/>
                  <a:gd name="connsiteX7" fmla="*/ -14 w 373239"/>
                  <a:gd name="connsiteY7" fmla="*/ 96549 h 328214"/>
                  <a:gd name="connsiteX8" fmla="*/ 118913 w 373239"/>
                  <a:gd name="connsiteY8" fmla="*/ 194361 h 328214"/>
                  <a:gd name="connsiteX9" fmla="*/ 247156 w 373239"/>
                  <a:gd name="connsiteY9" fmla="*/ 194361 h 328214"/>
                  <a:gd name="connsiteX10" fmla="*/ 297149 w 373239"/>
                  <a:gd name="connsiteY10" fmla="*/ 232244 h 328214"/>
                  <a:gd name="connsiteX11" fmla="*/ 247156 w 373239"/>
                  <a:gd name="connsiteY11" fmla="*/ 266090 h 328214"/>
                  <a:gd name="connsiteX12" fmla="*/ 23274 w 373239"/>
                  <a:gd name="connsiteY12" fmla="*/ 266090 h 328214"/>
                  <a:gd name="connsiteX13" fmla="*/ 23274 w 373239"/>
                  <a:gd name="connsiteY13" fmla="*/ 328193 h 328214"/>
                  <a:gd name="connsiteX14" fmla="*/ 246225 w 373239"/>
                  <a:gd name="connsiteY14" fmla="*/ 328193 h 328214"/>
                  <a:gd name="connsiteX15" fmla="*/ 373225 w 373239"/>
                  <a:gd name="connsiteY15" fmla="*/ 230691 h 328214"/>
                  <a:gd name="connsiteX16" fmla="*/ 246225 w 373239"/>
                  <a:gd name="connsiteY16" fmla="*/ 134121 h 32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3239" h="328214">
                    <a:moveTo>
                      <a:pt x="246225" y="133190"/>
                    </a:moveTo>
                    <a:lnTo>
                      <a:pt x="127918" y="133190"/>
                    </a:lnTo>
                    <a:cubicBezTo>
                      <a:pt x="96867" y="133190"/>
                      <a:pt x="77615" y="118595"/>
                      <a:pt x="77615" y="95617"/>
                    </a:cubicBezTo>
                    <a:cubicBezTo>
                      <a:pt x="77615" y="72639"/>
                      <a:pt x="96867" y="62081"/>
                      <a:pt x="127918" y="62081"/>
                    </a:cubicBezTo>
                    <a:lnTo>
                      <a:pt x="342484" y="62081"/>
                    </a:lnTo>
                    <a:lnTo>
                      <a:pt x="342484" y="-22"/>
                    </a:lnTo>
                    <a:lnTo>
                      <a:pt x="118913" y="-22"/>
                    </a:lnTo>
                    <a:cubicBezTo>
                      <a:pt x="45942" y="-22"/>
                      <a:pt x="-14" y="36619"/>
                      <a:pt x="-14" y="96549"/>
                    </a:cubicBezTo>
                    <a:cubicBezTo>
                      <a:pt x="-14" y="156478"/>
                      <a:pt x="45942" y="194361"/>
                      <a:pt x="118913" y="194361"/>
                    </a:cubicBezTo>
                    <a:lnTo>
                      <a:pt x="247156" y="194361"/>
                    </a:lnTo>
                    <a:cubicBezTo>
                      <a:pt x="278208" y="194361"/>
                      <a:pt x="297149" y="208955"/>
                      <a:pt x="297149" y="232244"/>
                    </a:cubicBezTo>
                    <a:cubicBezTo>
                      <a:pt x="297149" y="255533"/>
                      <a:pt x="277897" y="266090"/>
                      <a:pt x="247156" y="266090"/>
                    </a:cubicBezTo>
                    <a:lnTo>
                      <a:pt x="23274" y="266090"/>
                    </a:lnTo>
                    <a:lnTo>
                      <a:pt x="23274" y="328193"/>
                    </a:lnTo>
                    <a:lnTo>
                      <a:pt x="246225" y="328193"/>
                    </a:lnTo>
                    <a:cubicBezTo>
                      <a:pt x="324164" y="328193"/>
                      <a:pt x="373225" y="290310"/>
                      <a:pt x="373225" y="230691"/>
                    </a:cubicBezTo>
                    <a:cubicBezTo>
                      <a:pt x="373225" y="171072"/>
                      <a:pt x="324164" y="134121"/>
                      <a:pt x="246225" y="134121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0" name="Freeform: Shape 95">
                <a:extLst>
                  <a:ext uri="{FF2B5EF4-FFF2-40B4-BE49-F238E27FC236}">
                    <a16:creationId xmlns:a16="http://schemas.microsoft.com/office/drawing/2014/main" id="{369C8491-667A-B828-7703-B6C7DE65D29D}"/>
                  </a:ext>
                </a:extLst>
              </p:cNvPr>
              <p:cNvSpPr/>
              <p:nvPr/>
            </p:nvSpPr>
            <p:spPr>
              <a:xfrm>
                <a:off x="3372035" y="-3358584"/>
                <a:ext cx="1226998" cy="1712841"/>
              </a:xfrm>
              <a:custGeom>
                <a:avLst/>
                <a:gdLst>
                  <a:gd name="connsiteX0" fmla="*/ 149105 w 298787"/>
                  <a:gd name="connsiteY0" fmla="*/ 352724 h 417095"/>
                  <a:gd name="connsiteX1" fmla="*/ 71336 w 298787"/>
                  <a:gd name="connsiteY1" fmla="*/ 275235 h 417095"/>
                  <a:gd name="connsiteX2" fmla="*/ 71476 w 298787"/>
                  <a:gd name="connsiteY2" fmla="*/ 270437 h 417095"/>
                  <a:gd name="connsiteX3" fmla="*/ 71476 w 298787"/>
                  <a:gd name="connsiteY3" fmla="*/ 142815 h 417095"/>
                  <a:gd name="connsiteX4" fmla="*/ 298773 w 298787"/>
                  <a:gd name="connsiteY4" fmla="*/ 142815 h 417095"/>
                  <a:gd name="connsiteX5" fmla="*/ 298773 w 298787"/>
                  <a:gd name="connsiteY5" fmla="*/ 80712 h 417095"/>
                  <a:gd name="connsiteX6" fmla="*/ 71476 w 298787"/>
                  <a:gd name="connsiteY6" fmla="*/ 80712 h 417095"/>
                  <a:gd name="connsiteX7" fmla="*/ 71476 w 298787"/>
                  <a:gd name="connsiteY7" fmla="*/ -22 h 417095"/>
                  <a:gd name="connsiteX8" fmla="*/ 58 w 298787"/>
                  <a:gd name="connsiteY8" fmla="*/ -22 h 417095"/>
                  <a:gd name="connsiteX9" fmla="*/ 58 w 298787"/>
                  <a:gd name="connsiteY9" fmla="*/ 273853 h 417095"/>
                  <a:gd name="connsiteX10" fmla="*/ 134368 w 298787"/>
                  <a:gd name="connsiteY10" fmla="*/ 417004 h 417095"/>
                  <a:gd name="connsiteX11" fmla="*/ 149105 w 298787"/>
                  <a:gd name="connsiteY11" fmla="*/ 416690 h 417095"/>
                  <a:gd name="connsiteX12" fmla="*/ 297550 w 298787"/>
                  <a:gd name="connsiteY12" fmla="*/ 286919 h 417095"/>
                  <a:gd name="connsiteX13" fmla="*/ 297842 w 298787"/>
                  <a:gd name="connsiteY13" fmla="*/ 275095 h 417095"/>
                  <a:gd name="connsiteX14" fmla="*/ 226734 w 298787"/>
                  <a:gd name="connsiteY14" fmla="*/ 275095 h 417095"/>
                  <a:gd name="connsiteX15" fmla="*/ 150353 w 298787"/>
                  <a:gd name="connsiteY15" fmla="*/ 352724 h 417095"/>
                  <a:gd name="connsiteX16" fmla="*/ 149105 w 298787"/>
                  <a:gd name="connsiteY16" fmla="*/ 352724 h 41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8787" h="417095">
                    <a:moveTo>
                      <a:pt x="149105" y="352724"/>
                    </a:moveTo>
                    <a:cubicBezTo>
                      <a:pt x="106232" y="352801"/>
                      <a:pt x="71414" y="318108"/>
                      <a:pt x="71336" y="275235"/>
                    </a:cubicBezTo>
                    <a:cubicBezTo>
                      <a:pt x="71333" y="273636"/>
                      <a:pt x="71380" y="272033"/>
                      <a:pt x="71476" y="270437"/>
                    </a:cubicBezTo>
                    <a:lnTo>
                      <a:pt x="71476" y="142815"/>
                    </a:lnTo>
                    <a:lnTo>
                      <a:pt x="298773" y="142815"/>
                    </a:lnTo>
                    <a:lnTo>
                      <a:pt x="298773" y="80712"/>
                    </a:lnTo>
                    <a:lnTo>
                      <a:pt x="71476" y="80712"/>
                    </a:lnTo>
                    <a:lnTo>
                      <a:pt x="71476" y="-22"/>
                    </a:lnTo>
                    <a:lnTo>
                      <a:pt x="58" y="-22"/>
                    </a:lnTo>
                    <a:lnTo>
                      <a:pt x="58" y="273853"/>
                    </a:lnTo>
                    <a:cubicBezTo>
                      <a:pt x="-2383" y="350473"/>
                      <a:pt x="57748" y="414563"/>
                      <a:pt x="134368" y="417004"/>
                    </a:cubicBezTo>
                    <a:cubicBezTo>
                      <a:pt x="139280" y="417159"/>
                      <a:pt x="144202" y="417056"/>
                      <a:pt x="149105" y="416690"/>
                    </a:cubicBezTo>
                    <a:cubicBezTo>
                      <a:pt x="225933" y="421848"/>
                      <a:pt x="292395" y="363747"/>
                      <a:pt x="297550" y="286919"/>
                    </a:cubicBezTo>
                    <a:cubicBezTo>
                      <a:pt x="297814" y="282985"/>
                      <a:pt x="297913" y="279039"/>
                      <a:pt x="297842" y="275095"/>
                    </a:cubicBezTo>
                    <a:lnTo>
                      <a:pt x="226734" y="275095"/>
                    </a:lnTo>
                    <a:cubicBezTo>
                      <a:pt x="227079" y="317623"/>
                      <a:pt x="192881" y="352379"/>
                      <a:pt x="150353" y="352724"/>
                    </a:cubicBezTo>
                    <a:cubicBezTo>
                      <a:pt x="149937" y="352727"/>
                      <a:pt x="149521" y="352727"/>
                      <a:pt x="149105" y="352724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1" name="Freeform: Shape 96">
                <a:extLst>
                  <a:ext uri="{FF2B5EF4-FFF2-40B4-BE49-F238E27FC236}">
                    <a16:creationId xmlns:a16="http://schemas.microsoft.com/office/drawing/2014/main" id="{B482AD45-E06F-656D-0999-A303765ACC79}"/>
                  </a:ext>
                </a:extLst>
              </p:cNvPr>
              <p:cNvSpPr/>
              <p:nvPr/>
            </p:nvSpPr>
            <p:spPr>
              <a:xfrm>
                <a:off x="4785070" y="-3058946"/>
                <a:ext cx="1465341" cy="1381020"/>
              </a:xfrm>
              <a:custGeom>
                <a:avLst/>
                <a:gdLst>
                  <a:gd name="connsiteX0" fmla="*/ 77338 w 356826"/>
                  <a:gd name="connsiteY0" fmla="*/ 202130 h 336293"/>
                  <a:gd name="connsiteX1" fmla="*/ 356802 w 356826"/>
                  <a:gd name="connsiteY1" fmla="*/ 202130 h 336293"/>
                  <a:gd name="connsiteX2" fmla="*/ 356802 w 356826"/>
                  <a:gd name="connsiteY2" fmla="*/ 199025 h 336293"/>
                  <a:gd name="connsiteX3" fmla="*/ 356802 w 356826"/>
                  <a:gd name="connsiteY3" fmla="*/ 199025 h 336293"/>
                  <a:gd name="connsiteX4" fmla="*/ 356802 w 356826"/>
                  <a:gd name="connsiteY4" fmla="*/ 171699 h 336293"/>
                  <a:gd name="connsiteX5" fmla="*/ 354628 w 356826"/>
                  <a:gd name="connsiteY5" fmla="*/ 140648 h 336293"/>
                  <a:gd name="connsiteX6" fmla="*/ 354628 w 356826"/>
                  <a:gd name="connsiteY6" fmla="*/ 140648 h 336293"/>
                  <a:gd name="connsiteX7" fmla="*/ 354628 w 356826"/>
                  <a:gd name="connsiteY7" fmla="*/ 140648 h 336293"/>
                  <a:gd name="connsiteX8" fmla="*/ 179187 w 356826"/>
                  <a:gd name="connsiteY8" fmla="*/ 295 h 336293"/>
                  <a:gd name="connsiteX9" fmla="*/ 262 w 356826"/>
                  <a:gd name="connsiteY9" fmla="*/ 159900 h 336293"/>
                  <a:gd name="connsiteX10" fmla="*/ 20 w 356826"/>
                  <a:gd name="connsiteY10" fmla="*/ 172941 h 336293"/>
                  <a:gd name="connsiteX11" fmla="*/ 179187 w 356826"/>
                  <a:gd name="connsiteY11" fmla="*/ 336272 h 336293"/>
                  <a:gd name="connsiteX12" fmla="*/ 313019 w 356826"/>
                  <a:gd name="connsiteY12" fmla="*/ 336272 h 336293"/>
                  <a:gd name="connsiteX13" fmla="*/ 313019 w 356826"/>
                  <a:gd name="connsiteY13" fmla="*/ 274169 h 336293"/>
                  <a:gd name="connsiteX14" fmla="*/ 179498 w 356826"/>
                  <a:gd name="connsiteY14" fmla="*/ 274169 h 336293"/>
                  <a:gd name="connsiteX15" fmla="*/ 77338 w 356826"/>
                  <a:gd name="connsiteY15" fmla="*/ 202751 h 336293"/>
                  <a:gd name="connsiteX16" fmla="*/ 179187 w 356826"/>
                  <a:gd name="connsiteY16" fmla="*/ 62398 h 336293"/>
                  <a:gd name="connsiteX17" fmla="*/ 280726 w 356826"/>
                  <a:gd name="connsiteY17" fmla="*/ 138785 h 336293"/>
                  <a:gd name="connsiteX18" fmla="*/ 280726 w 356826"/>
                  <a:gd name="connsiteY18" fmla="*/ 141579 h 336293"/>
                  <a:gd name="connsiteX19" fmla="*/ 76096 w 356826"/>
                  <a:gd name="connsiteY19" fmla="*/ 141579 h 336293"/>
                  <a:gd name="connsiteX20" fmla="*/ 76096 w 356826"/>
                  <a:gd name="connsiteY20" fmla="*/ 138785 h 336293"/>
                  <a:gd name="connsiteX21" fmla="*/ 179187 w 356826"/>
                  <a:gd name="connsiteY21" fmla="*/ 62398 h 33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6826" h="336293">
                    <a:moveTo>
                      <a:pt x="77338" y="202130"/>
                    </a:moveTo>
                    <a:lnTo>
                      <a:pt x="356802" y="202130"/>
                    </a:lnTo>
                    <a:lnTo>
                      <a:pt x="356802" y="199025"/>
                    </a:lnTo>
                    <a:lnTo>
                      <a:pt x="356802" y="199025"/>
                    </a:lnTo>
                    <a:lnTo>
                      <a:pt x="356802" y="171699"/>
                    </a:lnTo>
                    <a:cubicBezTo>
                      <a:pt x="356911" y="161306"/>
                      <a:pt x="356184" y="150923"/>
                      <a:pt x="354628" y="140648"/>
                    </a:cubicBezTo>
                    <a:lnTo>
                      <a:pt x="354628" y="140648"/>
                    </a:lnTo>
                    <a:lnTo>
                      <a:pt x="354628" y="140648"/>
                    </a:lnTo>
                    <a:cubicBezTo>
                      <a:pt x="340904" y="55731"/>
                      <a:pt x="265045" y="-4956"/>
                      <a:pt x="179187" y="295"/>
                    </a:cubicBezTo>
                    <a:cubicBezTo>
                      <a:pt x="85703" y="-5040"/>
                      <a:pt x="5596" y="66419"/>
                      <a:pt x="262" y="159900"/>
                    </a:cubicBezTo>
                    <a:cubicBezTo>
                      <a:pt x="13" y="164244"/>
                      <a:pt x="-67" y="168594"/>
                      <a:pt x="20" y="172941"/>
                    </a:cubicBezTo>
                    <a:cubicBezTo>
                      <a:pt x="20" y="268580"/>
                      <a:pt x="74854" y="336272"/>
                      <a:pt x="179187" y="336272"/>
                    </a:cubicBezTo>
                    <a:lnTo>
                      <a:pt x="313019" y="336272"/>
                    </a:lnTo>
                    <a:lnTo>
                      <a:pt x="313019" y="274169"/>
                    </a:lnTo>
                    <a:lnTo>
                      <a:pt x="179498" y="274169"/>
                    </a:lnTo>
                    <a:cubicBezTo>
                      <a:pt x="133088" y="276638"/>
                      <a:pt x="90957" y="247185"/>
                      <a:pt x="77338" y="202751"/>
                    </a:cubicBezTo>
                    <a:close/>
                    <a:moveTo>
                      <a:pt x="179187" y="62398"/>
                    </a:moveTo>
                    <a:cubicBezTo>
                      <a:pt x="226752" y="60920"/>
                      <a:pt x="268960" y="92673"/>
                      <a:pt x="280726" y="138785"/>
                    </a:cubicBezTo>
                    <a:cubicBezTo>
                      <a:pt x="280872" y="139710"/>
                      <a:pt x="280872" y="140654"/>
                      <a:pt x="280726" y="141579"/>
                    </a:cubicBezTo>
                    <a:lnTo>
                      <a:pt x="76096" y="141579"/>
                    </a:lnTo>
                    <a:cubicBezTo>
                      <a:pt x="76096" y="141579"/>
                      <a:pt x="76096" y="139716"/>
                      <a:pt x="76096" y="138785"/>
                    </a:cubicBezTo>
                    <a:cubicBezTo>
                      <a:pt x="87979" y="92086"/>
                      <a:pt x="131051" y="60171"/>
                      <a:pt x="179187" y="62398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2" name="Freeform: Shape 97">
                <a:extLst>
                  <a:ext uri="{FF2B5EF4-FFF2-40B4-BE49-F238E27FC236}">
                    <a16:creationId xmlns:a16="http://schemas.microsoft.com/office/drawing/2014/main" id="{9FE9D061-B9AB-656A-3230-261642B447F4}"/>
                  </a:ext>
                </a:extLst>
              </p:cNvPr>
              <p:cNvSpPr/>
              <p:nvPr/>
            </p:nvSpPr>
            <p:spPr>
              <a:xfrm>
                <a:off x="-393221" y="-3361134"/>
                <a:ext cx="307313" cy="113486"/>
              </a:xfrm>
              <a:custGeom>
                <a:avLst/>
                <a:gdLst>
                  <a:gd name="connsiteX0" fmla="*/ 0 w 74834"/>
                  <a:gd name="connsiteY0" fmla="*/ 0 h 27635"/>
                  <a:gd name="connsiteX1" fmla="*/ 74834 w 74834"/>
                  <a:gd name="connsiteY1" fmla="*/ 0 h 27635"/>
                  <a:gd name="connsiteX2" fmla="*/ 74834 w 74834"/>
                  <a:gd name="connsiteY2" fmla="*/ 27636 h 27635"/>
                  <a:gd name="connsiteX3" fmla="*/ 0 w 74834"/>
                  <a:gd name="connsiteY3" fmla="*/ 27636 h 2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27635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27636"/>
                    </a:lnTo>
                    <a:lnTo>
                      <a:pt x="0" y="27636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73" name="Freeform: Shape 98">
                <a:extLst>
                  <a:ext uri="{FF2B5EF4-FFF2-40B4-BE49-F238E27FC236}">
                    <a16:creationId xmlns:a16="http://schemas.microsoft.com/office/drawing/2014/main" id="{2BB11FB9-A6E2-991E-6F26-8D1835DF47CD}"/>
                  </a:ext>
                </a:extLst>
              </p:cNvPr>
              <p:cNvSpPr/>
              <p:nvPr/>
            </p:nvSpPr>
            <p:spPr>
              <a:xfrm>
                <a:off x="1808983" y="-3063385"/>
                <a:ext cx="1425630" cy="1419622"/>
              </a:xfrm>
              <a:custGeom>
                <a:avLst/>
                <a:gdLst>
                  <a:gd name="connsiteX0" fmla="*/ 174185 w 347156"/>
                  <a:gd name="connsiteY0" fmla="*/ 283013 h 345693"/>
                  <a:gd name="connsiteX1" fmla="*/ 67548 w 347156"/>
                  <a:gd name="connsiteY1" fmla="*/ 180403 h 345693"/>
                  <a:gd name="connsiteX2" fmla="*/ 67678 w 347156"/>
                  <a:gd name="connsiteY2" fmla="*/ 172780 h 345693"/>
                  <a:gd name="connsiteX3" fmla="*/ 167540 w 347156"/>
                  <a:gd name="connsiteY3" fmla="*/ 63565 h 345693"/>
                  <a:gd name="connsiteX4" fmla="*/ 174185 w 347156"/>
                  <a:gd name="connsiteY4" fmla="*/ 63478 h 345693"/>
                  <a:gd name="connsiteX5" fmla="*/ 265787 w 347156"/>
                  <a:gd name="connsiteY5" fmla="*/ 110677 h 345693"/>
                  <a:gd name="connsiteX6" fmla="*/ 327890 w 347156"/>
                  <a:gd name="connsiteY6" fmla="*/ 84593 h 345693"/>
                  <a:gd name="connsiteX7" fmla="*/ 172632 w 347156"/>
                  <a:gd name="connsiteY7" fmla="*/ 133 h 345693"/>
                  <a:gd name="connsiteX8" fmla="*/ -14 w 347156"/>
                  <a:gd name="connsiteY8" fmla="*/ 172780 h 345693"/>
                  <a:gd name="connsiteX9" fmla="*/ 172632 w 347156"/>
                  <a:gd name="connsiteY9" fmla="*/ 345426 h 345693"/>
                  <a:gd name="connsiteX10" fmla="*/ 347142 w 347156"/>
                  <a:gd name="connsiteY10" fmla="*/ 203210 h 345693"/>
                  <a:gd name="connsiteX11" fmla="*/ 275724 w 347156"/>
                  <a:gd name="connsiteY11" fmla="*/ 203210 h 345693"/>
                  <a:gd name="connsiteX12" fmla="*/ 172632 w 347156"/>
                  <a:gd name="connsiteY12" fmla="*/ 283013 h 34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156" h="345693">
                    <a:moveTo>
                      <a:pt x="174185" y="283013"/>
                    </a:moveTo>
                    <a:cubicBezTo>
                      <a:pt x="116401" y="284124"/>
                      <a:pt x="68659" y="238183"/>
                      <a:pt x="67548" y="180403"/>
                    </a:cubicBezTo>
                    <a:cubicBezTo>
                      <a:pt x="67498" y="177860"/>
                      <a:pt x="67542" y="175316"/>
                      <a:pt x="67678" y="172780"/>
                    </a:cubicBezTo>
                    <a:cubicBezTo>
                      <a:pt x="65095" y="115045"/>
                      <a:pt x="109806" y="66145"/>
                      <a:pt x="167540" y="63565"/>
                    </a:cubicBezTo>
                    <a:cubicBezTo>
                      <a:pt x="169754" y="63466"/>
                      <a:pt x="171971" y="63438"/>
                      <a:pt x="174185" y="63478"/>
                    </a:cubicBezTo>
                    <a:cubicBezTo>
                      <a:pt x="210984" y="61596"/>
                      <a:pt x="245961" y="79619"/>
                      <a:pt x="265787" y="110677"/>
                    </a:cubicBezTo>
                    <a:lnTo>
                      <a:pt x="327890" y="84593"/>
                    </a:lnTo>
                    <a:cubicBezTo>
                      <a:pt x="295711" y="29921"/>
                      <a:pt x="236012" y="-2553"/>
                      <a:pt x="172632" y="133"/>
                    </a:cubicBezTo>
                    <a:cubicBezTo>
                      <a:pt x="77282" y="133"/>
                      <a:pt x="-14" y="77430"/>
                      <a:pt x="-14" y="172780"/>
                    </a:cubicBezTo>
                    <a:cubicBezTo>
                      <a:pt x="-14" y="268129"/>
                      <a:pt x="77282" y="345426"/>
                      <a:pt x="172632" y="345426"/>
                    </a:cubicBezTo>
                    <a:cubicBezTo>
                      <a:pt x="258757" y="350068"/>
                      <a:pt x="334305" y="288499"/>
                      <a:pt x="347142" y="203210"/>
                    </a:cubicBezTo>
                    <a:lnTo>
                      <a:pt x="275724" y="203210"/>
                    </a:lnTo>
                    <a:cubicBezTo>
                      <a:pt x="265116" y="251200"/>
                      <a:pt x="221750" y="284770"/>
                      <a:pt x="172632" y="283013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4" name="Group 79">
              <a:extLst>
                <a:ext uri="{FF2B5EF4-FFF2-40B4-BE49-F238E27FC236}">
                  <a16:creationId xmlns:a16="http://schemas.microsoft.com/office/drawing/2014/main" id="{31472929-7253-DA1E-8C73-CEA303888281}"/>
                </a:ext>
              </a:extLst>
            </p:cNvPr>
            <p:cNvGrpSpPr/>
            <p:nvPr/>
          </p:nvGrpSpPr>
          <p:grpSpPr>
            <a:xfrm>
              <a:off x="45917" y="4137660"/>
              <a:ext cx="4507034" cy="1165063"/>
              <a:chOff x="-393221" y="-3361134"/>
              <a:chExt cx="6643632" cy="1717371"/>
            </a:xfrm>
            <a:solidFill>
              <a:schemeClr val="bg1">
                <a:alpha val="3000"/>
              </a:schemeClr>
            </a:solidFill>
          </p:grpSpPr>
          <p:sp>
            <p:nvSpPr>
              <p:cNvPr id="62" name="Freeform: Shape 87">
                <a:extLst>
                  <a:ext uri="{FF2B5EF4-FFF2-40B4-BE49-F238E27FC236}">
                    <a16:creationId xmlns:a16="http://schemas.microsoft.com/office/drawing/2014/main" id="{B6BA41B7-CA0E-A7C9-0D25-0C78BBD51C9C}"/>
                  </a:ext>
                </a:extLst>
              </p:cNvPr>
              <p:cNvSpPr/>
              <p:nvPr/>
            </p:nvSpPr>
            <p:spPr>
              <a:xfrm>
                <a:off x="-393221" y="-3061471"/>
                <a:ext cx="307313" cy="1378449"/>
              </a:xfrm>
              <a:custGeom>
                <a:avLst/>
                <a:gdLst>
                  <a:gd name="connsiteX0" fmla="*/ 0 w 74834"/>
                  <a:gd name="connsiteY0" fmla="*/ 0 h 335667"/>
                  <a:gd name="connsiteX1" fmla="*/ 74834 w 74834"/>
                  <a:gd name="connsiteY1" fmla="*/ 0 h 335667"/>
                  <a:gd name="connsiteX2" fmla="*/ 74834 w 74834"/>
                  <a:gd name="connsiteY2" fmla="*/ 335667 h 335667"/>
                  <a:gd name="connsiteX3" fmla="*/ 0 w 74834"/>
                  <a:gd name="connsiteY3" fmla="*/ 335667 h 33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335667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335667"/>
                    </a:lnTo>
                    <a:lnTo>
                      <a:pt x="0" y="335667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3" name="Freeform: Shape 88">
                <a:extLst>
                  <a:ext uri="{FF2B5EF4-FFF2-40B4-BE49-F238E27FC236}">
                    <a16:creationId xmlns:a16="http://schemas.microsoft.com/office/drawing/2014/main" id="{6A7363E1-D7EB-B163-5493-2A07A33254DB}"/>
                  </a:ext>
                </a:extLst>
              </p:cNvPr>
              <p:cNvSpPr/>
              <p:nvPr/>
            </p:nvSpPr>
            <p:spPr>
              <a:xfrm>
                <a:off x="116843" y="-3027042"/>
                <a:ext cx="1532742" cy="1347843"/>
              </a:xfrm>
              <a:custGeom>
                <a:avLst/>
                <a:gdLst>
                  <a:gd name="connsiteX0" fmla="*/ 246225 w 373239"/>
                  <a:gd name="connsiteY0" fmla="*/ 133190 h 328214"/>
                  <a:gd name="connsiteX1" fmla="*/ 127918 w 373239"/>
                  <a:gd name="connsiteY1" fmla="*/ 133190 h 328214"/>
                  <a:gd name="connsiteX2" fmla="*/ 77615 w 373239"/>
                  <a:gd name="connsiteY2" fmla="*/ 95617 h 328214"/>
                  <a:gd name="connsiteX3" fmla="*/ 127918 w 373239"/>
                  <a:gd name="connsiteY3" fmla="*/ 62081 h 328214"/>
                  <a:gd name="connsiteX4" fmla="*/ 342484 w 373239"/>
                  <a:gd name="connsiteY4" fmla="*/ 62081 h 328214"/>
                  <a:gd name="connsiteX5" fmla="*/ 342484 w 373239"/>
                  <a:gd name="connsiteY5" fmla="*/ -22 h 328214"/>
                  <a:gd name="connsiteX6" fmla="*/ 118913 w 373239"/>
                  <a:gd name="connsiteY6" fmla="*/ -22 h 328214"/>
                  <a:gd name="connsiteX7" fmla="*/ -14 w 373239"/>
                  <a:gd name="connsiteY7" fmla="*/ 96549 h 328214"/>
                  <a:gd name="connsiteX8" fmla="*/ 118913 w 373239"/>
                  <a:gd name="connsiteY8" fmla="*/ 194361 h 328214"/>
                  <a:gd name="connsiteX9" fmla="*/ 247156 w 373239"/>
                  <a:gd name="connsiteY9" fmla="*/ 194361 h 328214"/>
                  <a:gd name="connsiteX10" fmla="*/ 297149 w 373239"/>
                  <a:gd name="connsiteY10" fmla="*/ 232244 h 328214"/>
                  <a:gd name="connsiteX11" fmla="*/ 247156 w 373239"/>
                  <a:gd name="connsiteY11" fmla="*/ 266090 h 328214"/>
                  <a:gd name="connsiteX12" fmla="*/ 23274 w 373239"/>
                  <a:gd name="connsiteY12" fmla="*/ 266090 h 328214"/>
                  <a:gd name="connsiteX13" fmla="*/ 23274 w 373239"/>
                  <a:gd name="connsiteY13" fmla="*/ 328193 h 328214"/>
                  <a:gd name="connsiteX14" fmla="*/ 246225 w 373239"/>
                  <a:gd name="connsiteY14" fmla="*/ 328193 h 328214"/>
                  <a:gd name="connsiteX15" fmla="*/ 373225 w 373239"/>
                  <a:gd name="connsiteY15" fmla="*/ 230691 h 328214"/>
                  <a:gd name="connsiteX16" fmla="*/ 246225 w 373239"/>
                  <a:gd name="connsiteY16" fmla="*/ 134121 h 32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3239" h="328214">
                    <a:moveTo>
                      <a:pt x="246225" y="133190"/>
                    </a:moveTo>
                    <a:lnTo>
                      <a:pt x="127918" y="133190"/>
                    </a:lnTo>
                    <a:cubicBezTo>
                      <a:pt x="96867" y="133190"/>
                      <a:pt x="77615" y="118595"/>
                      <a:pt x="77615" y="95617"/>
                    </a:cubicBezTo>
                    <a:cubicBezTo>
                      <a:pt x="77615" y="72639"/>
                      <a:pt x="96867" y="62081"/>
                      <a:pt x="127918" y="62081"/>
                    </a:cubicBezTo>
                    <a:lnTo>
                      <a:pt x="342484" y="62081"/>
                    </a:lnTo>
                    <a:lnTo>
                      <a:pt x="342484" y="-22"/>
                    </a:lnTo>
                    <a:lnTo>
                      <a:pt x="118913" y="-22"/>
                    </a:lnTo>
                    <a:cubicBezTo>
                      <a:pt x="45942" y="-22"/>
                      <a:pt x="-14" y="36619"/>
                      <a:pt x="-14" y="96549"/>
                    </a:cubicBezTo>
                    <a:cubicBezTo>
                      <a:pt x="-14" y="156478"/>
                      <a:pt x="45942" y="194361"/>
                      <a:pt x="118913" y="194361"/>
                    </a:cubicBezTo>
                    <a:lnTo>
                      <a:pt x="247156" y="194361"/>
                    </a:lnTo>
                    <a:cubicBezTo>
                      <a:pt x="278208" y="194361"/>
                      <a:pt x="297149" y="208955"/>
                      <a:pt x="297149" y="232244"/>
                    </a:cubicBezTo>
                    <a:cubicBezTo>
                      <a:pt x="297149" y="255533"/>
                      <a:pt x="277897" y="266090"/>
                      <a:pt x="247156" y="266090"/>
                    </a:cubicBezTo>
                    <a:lnTo>
                      <a:pt x="23274" y="266090"/>
                    </a:lnTo>
                    <a:lnTo>
                      <a:pt x="23274" y="328193"/>
                    </a:lnTo>
                    <a:lnTo>
                      <a:pt x="246225" y="328193"/>
                    </a:lnTo>
                    <a:cubicBezTo>
                      <a:pt x="324164" y="328193"/>
                      <a:pt x="373225" y="290310"/>
                      <a:pt x="373225" y="230691"/>
                    </a:cubicBezTo>
                    <a:cubicBezTo>
                      <a:pt x="373225" y="171072"/>
                      <a:pt x="324164" y="134121"/>
                      <a:pt x="246225" y="134121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4" name="Freeform: Shape 89">
                <a:extLst>
                  <a:ext uri="{FF2B5EF4-FFF2-40B4-BE49-F238E27FC236}">
                    <a16:creationId xmlns:a16="http://schemas.microsoft.com/office/drawing/2014/main" id="{C1E73957-BE9E-9357-CE5B-A0DB68ACFDA9}"/>
                  </a:ext>
                </a:extLst>
              </p:cNvPr>
              <p:cNvSpPr/>
              <p:nvPr/>
            </p:nvSpPr>
            <p:spPr>
              <a:xfrm>
                <a:off x="3372035" y="-3358584"/>
                <a:ext cx="1226998" cy="1712841"/>
              </a:xfrm>
              <a:custGeom>
                <a:avLst/>
                <a:gdLst>
                  <a:gd name="connsiteX0" fmla="*/ 149105 w 298787"/>
                  <a:gd name="connsiteY0" fmla="*/ 352724 h 417095"/>
                  <a:gd name="connsiteX1" fmla="*/ 71336 w 298787"/>
                  <a:gd name="connsiteY1" fmla="*/ 275235 h 417095"/>
                  <a:gd name="connsiteX2" fmla="*/ 71476 w 298787"/>
                  <a:gd name="connsiteY2" fmla="*/ 270437 h 417095"/>
                  <a:gd name="connsiteX3" fmla="*/ 71476 w 298787"/>
                  <a:gd name="connsiteY3" fmla="*/ 142815 h 417095"/>
                  <a:gd name="connsiteX4" fmla="*/ 298773 w 298787"/>
                  <a:gd name="connsiteY4" fmla="*/ 142815 h 417095"/>
                  <a:gd name="connsiteX5" fmla="*/ 298773 w 298787"/>
                  <a:gd name="connsiteY5" fmla="*/ 80712 h 417095"/>
                  <a:gd name="connsiteX6" fmla="*/ 71476 w 298787"/>
                  <a:gd name="connsiteY6" fmla="*/ 80712 h 417095"/>
                  <a:gd name="connsiteX7" fmla="*/ 71476 w 298787"/>
                  <a:gd name="connsiteY7" fmla="*/ -22 h 417095"/>
                  <a:gd name="connsiteX8" fmla="*/ 58 w 298787"/>
                  <a:gd name="connsiteY8" fmla="*/ -22 h 417095"/>
                  <a:gd name="connsiteX9" fmla="*/ 58 w 298787"/>
                  <a:gd name="connsiteY9" fmla="*/ 273853 h 417095"/>
                  <a:gd name="connsiteX10" fmla="*/ 134368 w 298787"/>
                  <a:gd name="connsiteY10" fmla="*/ 417004 h 417095"/>
                  <a:gd name="connsiteX11" fmla="*/ 149105 w 298787"/>
                  <a:gd name="connsiteY11" fmla="*/ 416690 h 417095"/>
                  <a:gd name="connsiteX12" fmla="*/ 297550 w 298787"/>
                  <a:gd name="connsiteY12" fmla="*/ 286919 h 417095"/>
                  <a:gd name="connsiteX13" fmla="*/ 297842 w 298787"/>
                  <a:gd name="connsiteY13" fmla="*/ 275095 h 417095"/>
                  <a:gd name="connsiteX14" fmla="*/ 226734 w 298787"/>
                  <a:gd name="connsiteY14" fmla="*/ 275095 h 417095"/>
                  <a:gd name="connsiteX15" fmla="*/ 150353 w 298787"/>
                  <a:gd name="connsiteY15" fmla="*/ 352724 h 417095"/>
                  <a:gd name="connsiteX16" fmla="*/ 149105 w 298787"/>
                  <a:gd name="connsiteY16" fmla="*/ 352724 h 41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8787" h="417095">
                    <a:moveTo>
                      <a:pt x="149105" y="352724"/>
                    </a:moveTo>
                    <a:cubicBezTo>
                      <a:pt x="106232" y="352801"/>
                      <a:pt x="71414" y="318108"/>
                      <a:pt x="71336" y="275235"/>
                    </a:cubicBezTo>
                    <a:cubicBezTo>
                      <a:pt x="71333" y="273636"/>
                      <a:pt x="71380" y="272033"/>
                      <a:pt x="71476" y="270437"/>
                    </a:cubicBezTo>
                    <a:lnTo>
                      <a:pt x="71476" y="142815"/>
                    </a:lnTo>
                    <a:lnTo>
                      <a:pt x="298773" y="142815"/>
                    </a:lnTo>
                    <a:lnTo>
                      <a:pt x="298773" y="80712"/>
                    </a:lnTo>
                    <a:lnTo>
                      <a:pt x="71476" y="80712"/>
                    </a:lnTo>
                    <a:lnTo>
                      <a:pt x="71476" y="-22"/>
                    </a:lnTo>
                    <a:lnTo>
                      <a:pt x="58" y="-22"/>
                    </a:lnTo>
                    <a:lnTo>
                      <a:pt x="58" y="273853"/>
                    </a:lnTo>
                    <a:cubicBezTo>
                      <a:pt x="-2383" y="350473"/>
                      <a:pt x="57748" y="414563"/>
                      <a:pt x="134368" y="417004"/>
                    </a:cubicBezTo>
                    <a:cubicBezTo>
                      <a:pt x="139280" y="417159"/>
                      <a:pt x="144202" y="417056"/>
                      <a:pt x="149105" y="416690"/>
                    </a:cubicBezTo>
                    <a:cubicBezTo>
                      <a:pt x="225933" y="421848"/>
                      <a:pt x="292395" y="363747"/>
                      <a:pt x="297550" y="286919"/>
                    </a:cubicBezTo>
                    <a:cubicBezTo>
                      <a:pt x="297814" y="282985"/>
                      <a:pt x="297913" y="279039"/>
                      <a:pt x="297842" y="275095"/>
                    </a:cubicBezTo>
                    <a:lnTo>
                      <a:pt x="226734" y="275095"/>
                    </a:lnTo>
                    <a:cubicBezTo>
                      <a:pt x="227079" y="317623"/>
                      <a:pt x="192881" y="352379"/>
                      <a:pt x="150353" y="352724"/>
                    </a:cubicBezTo>
                    <a:cubicBezTo>
                      <a:pt x="149937" y="352727"/>
                      <a:pt x="149521" y="352727"/>
                      <a:pt x="149105" y="352724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5" name="Freeform: Shape 90">
                <a:extLst>
                  <a:ext uri="{FF2B5EF4-FFF2-40B4-BE49-F238E27FC236}">
                    <a16:creationId xmlns:a16="http://schemas.microsoft.com/office/drawing/2014/main" id="{C1AA4040-3384-0656-0F4D-7CDAD9118BB3}"/>
                  </a:ext>
                </a:extLst>
              </p:cNvPr>
              <p:cNvSpPr/>
              <p:nvPr/>
            </p:nvSpPr>
            <p:spPr>
              <a:xfrm>
                <a:off x="4785070" y="-3058946"/>
                <a:ext cx="1465341" cy="1381020"/>
              </a:xfrm>
              <a:custGeom>
                <a:avLst/>
                <a:gdLst>
                  <a:gd name="connsiteX0" fmla="*/ 77338 w 356826"/>
                  <a:gd name="connsiteY0" fmla="*/ 202130 h 336293"/>
                  <a:gd name="connsiteX1" fmla="*/ 356802 w 356826"/>
                  <a:gd name="connsiteY1" fmla="*/ 202130 h 336293"/>
                  <a:gd name="connsiteX2" fmla="*/ 356802 w 356826"/>
                  <a:gd name="connsiteY2" fmla="*/ 199025 h 336293"/>
                  <a:gd name="connsiteX3" fmla="*/ 356802 w 356826"/>
                  <a:gd name="connsiteY3" fmla="*/ 199025 h 336293"/>
                  <a:gd name="connsiteX4" fmla="*/ 356802 w 356826"/>
                  <a:gd name="connsiteY4" fmla="*/ 171699 h 336293"/>
                  <a:gd name="connsiteX5" fmla="*/ 354628 w 356826"/>
                  <a:gd name="connsiteY5" fmla="*/ 140648 h 336293"/>
                  <a:gd name="connsiteX6" fmla="*/ 354628 w 356826"/>
                  <a:gd name="connsiteY6" fmla="*/ 140648 h 336293"/>
                  <a:gd name="connsiteX7" fmla="*/ 354628 w 356826"/>
                  <a:gd name="connsiteY7" fmla="*/ 140648 h 336293"/>
                  <a:gd name="connsiteX8" fmla="*/ 179187 w 356826"/>
                  <a:gd name="connsiteY8" fmla="*/ 295 h 336293"/>
                  <a:gd name="connsiteX9" fmla="*/ 262 w 356826"/>
                  <a:gd name="connsiteY9" fmla="*/ 159900 h 336293"/>
                  <a:gd name="connsiteX10" fmla="*/ 20 w 356826"/>
                  <a:gd name="connsiteY10" fmla="*/ 172941 h 336293"/>
                  <a:gd name="connsiteX11" fmla="*/ 179187 w 356826"/>
                  <a:gd name="connsiteY11" fmla="*/ 336272 h 336293"/>
                  <a:gd name="connsiteX12" fmla="*/ 313019 w 356826"/>
                  <a:gd name="connsiteY12" fmla="*/ 336272 h 336293"/>
                  <a:gd name="connsiteX13" fmla="*/ 313019 w 356826"/>
                  <a:gd name="connsiteY13" fmla="*/ 274169 h 336293"/>
                  <a:gd name="connsiteX14" fmla="*/ 179498 w 356826"/>
                  <a:gd name="connsiteY14" fmla="*/ 274169 h 336293"/>
                  <a:gd name="connsiteX15" fmla="*/ 77338 w 356826"/>
                  <a:gd name="connsiteY15" fmla="*/ 202751 h 336293"/>
                  <a:gd name="connsiteX16" fmla="*/ 179187 w 356826"/>
                  <a:gd name="connsiteY16" fmla="*/ 62398 h 336293"/>
                  <a:gd name="connsiteX17" fmla="*/ 280726 w 356826"/>
                  <a:gd name="connsiteY17" fmla="*/ 138785 h 336293"/>
                  <a:gd name="connsiteX18" fmla="*/ 280726 w 356826"/>
                  <a:gd name="connsiteY18" fmla="*/ 141579 h 336293"/>
                  <a:gd name="connsiteX19" fmla="*/ 76096 w 356826"/>
                  <a:gd name="connsiteY19" fmla="*/ 141579 h 336293"/>
                  <a:gd name="connsiteX20" fmla="*/ 76096 w 356826"/>
                  <a:gd name="connsiteY20" fmla="*/ 138785 h 336293"/>
                  <a:gd name="connsiteX21" fmla="*/ 179187 w 356826"/>
                  <a:gd name="connsiteY21" fmla="*/ 62398 h 33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6826" h="336293">
                    <a:moveTo>
                      <a:pt x="77338" y="202130"/>
                    </a:moveTo>
                    <a:lnTo>
                      <a:pt x="356802" y="202130"/>
                    </a:lnTo>
                    <a:lnTo>
                      <a:pt x="356802" y="199025"/>
                    </a:lnTo>
                    <a:lnTo>
                      <a:pt x="356802" y="199025"/>
                    </a:lnTo>
                    <a:lnTo>
                      <a:pt x="356802" y="171699"/>
                    </a:lnTo>
                    <a:cubicBezTo>
                      <a:pt x="356911" y="161306"/>
                      <a:pt x="356184" y="150923"/>
                      <a:pt x="354628" y="140648"/>
                    </a:cubicBezTo>
                    <a:lnTo>
                      <a:pt x="354628" y="140648"/>
                    </a:lnTo>
                    <a:lnTo>
                      <a:pt x="354628" y="140648"/>
                    </a:lnTo>
                    <a:cubicBezTo>
                      <a:pt x="340904" y="55731"/>
                      <a:pt x="265045" y="-4956"/>
                      <a:pt x="179187" y="295"/>
                    </a:cubicBezTo>
                    <a:cubicBezTo>
                      <a:pt x="85703" y="-5040"/>
                      <a:pt x="5596" y="66419"/>
                      <a:pt x="262" y="159900"/>
                    </a:cubicBezTo>
                    <a:cubicBezTo>
                      <a:pt x="13" y="164244"/>
                      <a:pt x="-67" y="168594"/>
                      <a:pt x="20" y="172941"/>
                    </a:cubicBezTo>
                    <a:cubicBezTo>
                      <a:pt x="20" y="268580"/>
                      <a:pt x="74854" y="336272"/>
                      <a:pt x="179187" y="336272"/>
                    </a:cubicBezTo>
                    <a:lnTo>
                      <a:pt x="313019" y="336272"/>
                    </a:lnTo>
                    <a:lnTo>
                      <a:pt x="313019" y="274169"/>
                    </a:lnTo>
                    <a:lnTo>
                      <a:pt x="179498" y="274169"/>
                    </a:lnTo>
                    <a:cubicBezTo>
                      <a:pt x="133088" y="276638"/>
                      <a:pt x="90957" y="247185"/>
                      <a:pt x="77338" y="202751"/>
                    </a:cubicBezTo>
                    <a:close/>
                    <a:moveTo>
                      <a:pt x="179187" y="62398"/>
                    </a:moveTo>
                    <a:cubicBezTo>
                      <a:pt x="226752" y="60920"/>
                      <a:pt x="268960" y="92673"/>
                      <a:pt x="280726" y="138785"/>
                    </a:cubicBezTo>
                    <a:cubicBezTo>
                      <a:pt x="280872" y="139710"/>
                      <a:pt x="280872" y="140654"/>
                      <a:pt x="280726" y="141579"/>
                    </a:cubicBezTo>
                    <a:lnTo>
                      <a:pt x="76096" y="141579"/>
                    </a:lnTo>
                    <a:cubicBezTo>
                      <a:pt x="76096" y="141579"/>
                      <a:pt x="76096" y="139716"/>
                      <a:pt x="76096" y="138785"/>
                    </a:cubicBezTo>
                    <a:cubicBezTo>
                      <a:pt x="87979" y="92086"/>
                      <a:pt x="131051" y="60171"/>
                      <a:pt x="179187" y="62398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6" name="Freeform: Shape 91">
                <a:extLst>
                  <a:ext uri="{FF2B5EF4-FFF2-40B4-BE49-F238E27FC236}">
                    <a16:creationId xmlns:a16="http://schemas.microsoft.com/office/drawing/2014/main" id="{52E59470-0B77-839A-8D8B-62E1C8D6BC7D}"/>
                  </a:ext>
                </a:extLst>
              </p:cNvPr>
              <p:cNvSpPr/>
              <p:nvPr/>
            </p:nvSpPr>
            <p:spPr>
              <a:xfrm>
                <a:off x="-393221" y="-3361134"/>
                <a:ext cx="307313" cy="113486"/>
              </a:xfrm>
              <a:custGeom>
                <a:avLst/>
                <a:gdLst>
                  <a:gd name="connsiteX0" fmla="*/ 0 w 74834"/>
                  <a:gd name="connsiteY0" fmla="*/ 0 h 27635"/>
                  <a:gd name="connsiteX1" fmla="*/ 74834 w 74834"/>
                  <a:gd name="connsiteY1" fmla="*/ 0 h 27635"/>
                  <a:gd name="connsiteX2" fmla="*/ 74834 w 74834"/>
                  <a:gd name="connsiteY2" fmla="*/ 27636 h 27635"/>
                  <a:gd name="connsiteX3" fmla="*/ 0 w 74834"/>
                  <a:gd name="connsiteY3" fmla="*/ 27636 h 2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27635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27636"/>
                    </a:lnTo>
                    <a:lnTo>
                      <a:pt x="0" y="27636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7" name="Freeform: Shape 92">
                <a:extLst>
                  <a:ext uri="{FF2B5EF4-FFF2-40B4-BE49-F238E27FC236}">
                    <a16:creationId xmlns:a16="http://schemas.microsoft.com/office/drawing/2014/main" id="{1A3E92DA-87A5-5D2E-CD6A-51958349387D}"/>
                  </a:ext>
                </a:extLst>
              </p:cNvPr>
              <p:cNvSpPr/>
              <p:nvPr/>
            </p:nvSpPr>
            <p:spPr>
              <a:xfrm>
                <a:off x="1808983" y="-3063385"/>
                <a:ext cx="1425630" cy="1419622"/>
              </a:xfrm>
              <a:custGeom>
                <a:avLst/>
                <a:gdLst>
                  <a:gd name="connsiteX0" fmla="*/ 174185 w 347156"/>
                  <a:gd name="connsiteY0" fmla="*/ 283013 h 345693"/>
                  <a:gd name="connsiteX1" fmla="*/ 67548 w 347156"/>
                  <a:gd name="connsiteY1" fmla="*/ 180403 h 345693"/>
                  <a:gd name="connsiteX2" fmla="*/ 67678 w 347156"/>
                  <a:gd name="connsiteY2" fmla="*/ 172780 h 345693"/>
                  <a:gd name="connsiteX3" fmla="*/ 167540 w 347156"/>
                  <a:gd name="connsiteY3" fmla="*/ 63565 h 345693"/>
                  <a:gd name="connsiteX4" fmla="*/ 174185 w 347156"/>
                  <a:gd name="connsiteY4" fmla="*/ 63478 h 345693"/>
                  <a:gd name="connsiteX5" fmla="*/ 265787 w 347156"/>
                  <a:gd name="connsiteY5" fmla="*/ 110677 h 345693"/>
                  <a:gd name="connsiteX6" fmla="*/ 327890 w 347156"/>
                  <a:gd name="connsiteY6" fmla="*/ 84593 h 345693"/>
                  <a:gd name="connsiteX7" fmla="*/ 172632 w 347156"/>
                  <a:gd name="connsiteY7" fmla="*/ 133 h 345693"/>
                  <a:gd name="connsiteX8" fmla="*/ -14 w 347156"/>
                  <a:gd name="connsiteY8" fmla="*/ 172780 h 345693"/>
                  <a:gd name="connsiteX9" fmla="*/ 172632 w 347156"/>
                  <a:gd name="connsiteY9" fmla="*/ 345426 h 345693"/>
                  <a:gd name="connsiteX10" fmla="*/ 347142 w 347156"/>
                  <a:gd name="connsiteY10" fmla="*/ 203210 h 345693"/>
                  <a:gd name="connsiteX11" fmla="*/ 275724 w 347156"/>
                  <a:gd name="connsiteY11" fmla="*/ 203210 h 345693"/>
                  <a:gd name="connsiteX12" fmla="*/ 172632 w 347156"/>
                  <a:gd name="connsiteY12" fmla="*/ 283013 h 34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156" h="345693">
                    <a:moveTo>
                      <a:pt x="174185" y="283013"/>
                    </a:moveTo>
                    <a:cubicBezTo>
                      <a:pt x="116401" y="284124"/>
                      <a:pt x="68659" y="238183"/>
                      <a:pt x="67548" y="180403"/>
                    </a:cubicBezTo>
                    <a:cubicBezTo>
                      <a:pt x="67498" y="177860"/>
                      <a:pt x="67542" y="175316"/>
                      <a:pt x="67678" y="172780"/>
                    </a:cubicBezTo>
                    <a:cubicBezTo>
                      <a:pt x="65095" y="115045"/>
                      <a:pt x="109806" y="66145"/>
                      <a:pt x="167540" y="63565"/>
                    </a:cubicBezTo>
                    <a:cubicBezTo>
                      <a:pt x="169754" y="63466"/>
                      <a:pt x="171971" y="63438"/>
                      <a:pt x="174185" y="63478"/>
                    </a:cubicBezTo>
                    <a:cubicBezTo>
                      <a:pt x="210984" y="61596"/>
                      <a:pt x="245961" y="79619"/>
                      <a:pt x="265787" y="110677"/>
                    </a:cubicBezTo>
                    <a:lnTo>
                      <a:pt x="327890" y="84593"/>
                    </a:lnTo>
                    <a:cubicBezTo>
                      <a:pt x="295711" y="29921"/>
                      <a:pt x="236012" y="-2553"/>
                      <a:pt x="172632" y="133"/>
                    </a:cubicBezTo>
                    <a:cubicBezTo>
                      <a:pt x="77282" y="133"/>
                      <a:pt x="-14" y="77430"/>
                      <a:pt x="-14" y="172780"/>
                    </a:cubicBezTo>
                    <a:cubicBezTo>
                      <a:pt x="-14" y="268129"/>
                      <a:pt x="77282" y="345426"/>
                      <a:pt x="172632" y="345426"/>
                    </a:cubicBezTo>
                    <a:cubicBezTo>
                      <a:pt x="258757" y="350068"/>
                      <a:pt x="334305" y="288499"/>
                      <a:pt x="347142" y="203210"/>
                    </a:cubicBezTo>
                    <a:lnTo>
                      <a:pt x="275724" y="203210"/>
                    </a:lnTo>
                    <a:cubicBezTo>
                      <a:pt x="265116" y="251200"/>
                      <a:pt x="221750" y="284770"/>
                      <a:pt x="172632" y="283013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55" name="Group 80">
              <a:extLst>
                <a:ext uri="{FF2B5EF4-FFF2-40B4-BE49-F238E27FC236}">
                  <a16:creationId xmlns:a16="http://schemas.microsoft.com/office/drawing/2014/main" id="{37A0BFC4-68F3-FE2D-AB2D-F5CCA18F05BD}"/>
                </a:ext>
              </a:extLst>
            </p:cNvPr>
            <p:cNvGrpSpPr/>
            <p:nvPr/>
          </p:nvGrpSpPr>
          <p:grpSpPr>
            <a:xfrm>
              <a:off x="45917" y="2750820"/>
              <a:ext cx="4507034" cy="1165063"/>
              <a:chOff x="-393221" y="-3361134"/>
              <a:chExt cx="6643632" cy="1717371"/>
            </a:xfrm>
            <a:solidFill>
              <a:schemeClr val="bg1">
                <a:alpha val="2000"/>
              </a:schemeClr>
            </a:solidFill>
          </p:grpSpPr>
          <p:sp>
            <p:nvSpPr>
              <p:cNvPr id="56" name="Freeform: Shape 81">
                <a:extLst>
                  <a:ext uri="{FF2B5EF4-FFF2-40B4-BE49-F238E27FC236}">
                    <a16:creationId xmlns:a16="http://schemas.microsoft.com/office/drawing/2014/main" id="{6BFF613A-4CA8-4D3B-86AC-DB7C2E2E6E2E}"/>
                  </a:ext>
                </a:extLst>
              </p:cNvPr>
              <p:cNvSpPr/>
              <p:nvPr/>
            </p:nvSpPr>
            <p:spPr>
              <a:xfrm>
                <a:off x="-393221" y="-3061471"/>
                <a:ext cx="307313" cy="1378449"/>
              </a:xfrm>
              <a:custGeom>
                <a:avLst/>
                <a:gdLst>
                  <a:gd name="connsiteX0" fmla="*/ 0 w 74834"/>
                  <a:gd name="connsiteY0" fmla="*/ 0 h 335667"/>
                  <a:gd name="connsiteX1" fmla="*/ 74834 w 74834"/>
                  <a:gd name="connsiteY1" fmla="*/ 0 h 335667"/>
                  <a:gd name="connsiteX2" fmla="*/ 74834 w 74834"/>
                  <a:gd name="connsiteY2" fmla="*/ 335667 h 335667"/>
                  <a:gd name="connsiteX3" fmla="*/ 0 w 74834"/>
                  <a:gd name="connsiteY3" fmla="*/ 335667 h 3356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335667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335667"/>
                    </a:lnTo>
                    <a:lnTo>
                      <a:pt x="0" y="335667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7" name="Freeform: Shape 82">
                <a:extLst>
                  <a:ext uri="{FF2B5EF4-FFF2-40B4-BE49-F238E27FC236}">
                    <a16:creationId xmlns:a16="http://schemas.microsoft.com/office/drawing/2014/main" id="{8FC15646-C748-09CD-5576-EDBC657AF074}"/>
                  </a:ext>
                </a:extLst>
              </p:cNvPr>
              <p:cNvSpPr/>
              <p:nvPr/>
            </p:nvSpPr>
            <p:spPr>
              <a:xfrm>
                <a:off x="116843" y="-3027042"/>
                <a:ext cx="1532742" cy="1347843"/>
              </a:xfrm>
              <a:custGeom>
                <a:avLst/>
                <a:gdLst>
                  <a:gd name="connsiteX0" fmla="*/ 246225 w 373239"/>
                  <a:gd name="connsiteY0" fmla="*/ 133190 h 328214"/>
                  <a:gd name="connsiteX1" fmla="*/ 127918 w 373239"/>
                  <a:gd name="connsiteY1" fmla="*/ 133190 h 328214"/>
                  <a:gd name="connsiteX2" fmla="*/ 77615 w 373239"/>
                  <a:gd name="connsiteY2" fmla="*/ 95617 h 328214"/>
                  <a:gd name="connsiteX3" fmla="*/ 127918 w 373239"/>
                  <a:gd name="connsiteY3" fmla="*/ 62081 h 328214"/>
                  <a:gd name="connsiteX4" fmla="*/ 342484 w 373239"/>
                  <a:gd name="connsiteY4" fmla="*/ 62081 h 328214"/>
                  <a:gd name="connsiteX5" fmla="*/ 342484 w 373239"/>
                  <a:gd name="connsiteY5" fmla="*/ -22 h 328214"/>
                  <a:gd name="connsiteX6" fmla="*/ 118913 w 373239"/>
                  <a:gd name="connsiteY6" fmla="*/ -22 h 328214"/>
                  <a:gd name="connsiteX7" fmla="*/ -14 w 373239"/>
                  <a:gd name="connsiteY7" fmla="*/ 96549 h 328214"/>
                  <a:gd name="connsiteX8" fmla="*/ 118913 w 373239"/>
                  <a:gd name="connsiteY8" fmla="*/ 194361 h 328214"/>
                  <a:gd name="connsiteX9" fmla="*/ 247156 w 373239"/>
                  <a:gd name="connsiteY9" fmla="*/ 194361 h 328214"/>
                  <a:gd name="connsiteX10" fmla="*/ 297149 w 373239"/>
                  <a:gd name="connsiteY10" fmla="*/ 232244 h 328214"/>
                  <a:gd name="connsiteX11" fmla="*/ 247156 w 373239"/>
                  <a:gd name="connsiteY11" fmla="*/ 266090 h 328214"/>
                  <a:gd name="connsiteX12" fmla="*/ 23274 w 373239"/>
                  <a:gd name="connsiteY12" fmla="*/ 266090 h 328214"/>
                  <a:gd name="connsiteX13" fmla="*/ 23274 w 373239"/>
                  <a:gd name="connsiteY13" fmla="*/ 328193 h 328214"/>
                  <a:gd name="connsiteX14" fmla="*/ 246225 w 373239"/>
                  <a:gd name="connsiteY14" fmla="*/ 328193 h 328214"/>
                  <a:gd name="connsiteX15" fmla="*/ 373225 w 373239"/>
                  <a:gd name="connsiteY15" fmla="*/ 230691 h 328214"/>
                  <a:gd name="connsiteX16" fmla="*/ 246225 w 373239"/>
                  <a:gd name="connsiteY16" fmla="*/ 134121 h 32821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73239" h="328214">
                    <a:moveTo>
                      <a:pt x="246225" y="133190"/>
                    </a:moveTo>
                    <a:lnTo>
                      <a:pt x="127918" y="133190"/>
                    </a:lnTo>
                    <a:cubicBezTo>
                      <a:pt x="96867" y="133190"/>
                      <a:pt x="77615" y="118595"/>
                      <a:pt x="77615" y="95617"/>
                    </a:cubicBezTo>
                    <a:cubicBezTo>
                      <a:pt x="77615" y="72639"/>
                      <a:pt x="96867" y="62081"/>
                      <a:pt x="127918" y="62081"/>
                    </a:cubicBezTo>
                    <a:lnTo>
                      <a:pt x="342484" y="62081"/>
                    </a:lnTo>
                    <a:lnTo>
                      <a:pt x="342484" y="-22"/>
                    </a:lnTo>
                    <a:lnTo>
                      <a:pt x="118913" y="-22"/>
                    </a:lnTo>
                    <a:cubicBezTo>
                      <a:pt x="45942" y="-22"/>
                      <a:pt x="-14" y="36619"/>
                      <a:pt x="-14" y="96549"/>
                    </a:cubicBezTo>
                    <a:cubicBezTo>
                      <a:pt x="-14" y="156478"/>
                      <a:pt x="45942" y="194361"/>
                      <a:pt x="118913" y="194361"/>
                    </a:cubicBezTo>
                    <a:lnTo>
                      <a:pt x="247156" y="194361"/>
                    </a:lnTo>
                    <a:cubicBezTo>
                      <a:pt x="278208" y="194361"/>
                      <a:pt x="297149" y="208955"/>
                      <a:pt x="297149" y="232244"/>
                    </a:cubicBezTo>
                    <a:cubicBezTo>
                      <a:pt x="297149" y="255533"/>
                      <a:pt x="277897" y="266090"/>
                      <a:pt x="247156" y="266090"/>
                    </a:cubicBezTo>
                    <a:lnTo>
                      <a:pt x="23274" y="266090"/>
                    </a:lnTo>
                    <a:lnTo>
                      <a:pt x="23274" y="328193"/>
                    </a:lnTo>
                    <a:lnTo>
                      <a:pt x="246225" y="328193"/>
                    </a:lnTo>
                    <a:cubicBezTo>
                      <a:pt x="324164" y="328193"/>
                      <a:pt x="373225" y="290310"/>
                      <a:pt x="373225" y="230691"/>
                    </a:cubicBezTo>
                    <a:cubicBezTo>
                      <a:pt x="373225" y="171072"/>
                      <a:pt x="324164" y="134121"/>
                      <a:pt x="246225" y="134121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8" name="Freeform: Shape 83">
                <a:extLst>
                  <a:ext uri="{FF2B5EF4-FFF2-40B4-BE49-F238E27FC236}">
                    <a16:creationId xmlns:a16="http://schemas.microsoft.com/office/drawing/2014/main" id="{113F04A3-E14F-E0C6-E69A-B6EAA44B58AC}"/>
                  </a:ext>
                </a:extLst>
              </p:cNvPr>
              <p:cNvSpPr/>
              <p:nvPr/>
            </p:nvSpPr>
            <p:spPr>
              <a:xfrm>
                <a:off x="3372035" y="-3358584"/>
                <a:ext cx="1226998" cy="1712841"/>
              </a:xfrm>
              <a:custGeom>
                <a:avLst/>
                <a:gdLst>
                  <a:gd name="connsiteX0" fmla="*/ 149105 w 298787"/>
                  <a:gd name="connsiteY0" fmla="*/ 352724 h 417095"/>
                  <a:gd name="connsiteX1" fmla="*/ 71336 w 298787"/>
                  <a:gd name="connsiteY1" fmla="*/ 275235 h 417095"/>
                  <a:gd name="connsiteX2" fmla="*/ 71476 w 298787"/>
                  <a:gd name="connsiteY2" fmla="*/ 270437 h 417095"/>
                  <a:gd name="connsiteX3" fmla="*/ 71476 w 298787"/>
                  <a:gd name="connsiteY3" fmla="*/ 142815 h 417095"/>
                  <a:gd name="connsiteX4" fmla="*/ 298773 w 298787"/>
                  <a:gd name="connsiteY4" fmla="*/ 142815 h 417095"/>
                  <a:gd name="connsiteX5" fmla="*/ 298773 w 298787"/>
                  <a:gd name="connsiteY5" fmla="*/ 80712 h 417095"/>
                  <a:gd name="connsiteX6" fmla="*/ 71476 w 298787"/>
                  <a:gd name="connsiteY6" fmla="*/ 80712 h 417095"/>
                  <a:gd name="connsiteX7" fmla="*/ 71476 w 298787"/>
                  <a:gd name="connsiteY7" fmla="*/ -22 h 417095"/>
                  <a:gd name="connsiteX8" fmla="*/ 58 w 298787"/>
                  <a:gd name="connsiteY8" fmla="*/ -22 h 417095"/>
                  <a:gd name="connsiteX9" fmla="*/ 58 w 298787"/>
                  <a:gd name="connsiteY9" fmla="*/ 273853 h 417095"/>
                  <a:gd name="connsiteX10" fmla="*/ 134368 w 298787"/>
                  <a:gd name="connsiteY10" fmla="*/ 417004 h 417095"/>
                  <a:gd name="connsiteX11" fmla="*/ 149105 w 298787"/>
                  <a:gd name="connsiteY11" fmla="*/ 416690 h 417095"/>
                  <a:gd name="connsiteX12" fmla="*/ 297550 w 298787"/>
                  <a:gd name="connsiteY12" fmla="*/ 286919 h 417095"/>
                  <a:gd name="connsiteX13" fmla="*/ 297842 w 298787"/>
                  <a:gd name="connsiteY13" fmla="*/ 275095 h 417095"/>
                  <a:gd name="connsiteX14" fmla="*/ 226734 w 298787"/>
                  <a:gd name="connsiteY14" fmla="*/ 275095 h 417095"/>
                  <a:gd name="connsiteX15" fmla="*/ 150353 w 298787"/>
                  <a:gd name="connsiteY15" fmla="*/ 352724 h 417095"/>
                  <a:gd name="connsiteX16" fmla="*/ 149105 w 298787"/>
                  <a:gd name="connsiteY16" fmla="*/ 352724 h 4170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298787" h="417095">
                    <a:moveTo>
                      <a:pt x="149105" y="352724"/>
                    </a:moveTo>
                    <a:cubicBezTo>
                      <a:pt x="106232" y="352801"/>
                      <a:pt x="71414" y="318108"/>
                      <a:pt x="71336" y="275235"/>
                    </a:cubicBezTo>
                    <a:cubicBezTo>
                      <a:pt x="71333" y="273636"/>
                      <a:pt x="71380" y="272033"/>
                      <a:pt x="71476" y="270437"/>
                    </a:cubicBezTo>
                    <a:lnTo>
                      <a:pt x="71476" y="142815"/>
                    </a:lnTo>
                    <a:lnTo>
                      <a:pt x="298773" y="142815"/>
                    </a:lnTo>
                    <a:lnTo>
                      <a:pt x="298773" y="80712"/>
                    </a:lnTo>
                    <a:lnTo>
                      <a:pt x="71476" y="80712"/>
                    </a:lnTo>
                    <a:lnTo>
                      <a:pt x="71476" y="-22"/>
                    </a:lnTo>
                    <a:lnTo>
                      <a:pt x="58" y="-22"/>
                    </a:lnTo>
                    <a:lnTo>
                      <a:pt x="58" y="273853"/>
                    </a:lnTo>
                    <a:cubicBezTo>
                      <a:pt x="-2383" y="350473"/>
                      <a:pt x="57748" y="414563"/>
                      <a:pt x="134368" y="417004"/>
                    </a:cubicBezTo>
                    <a:cubicBezTo>
                      <a:pt x="139280" y="417159"/>
                      <a:pt x="144202" y="417056"/>
                      <a:pt x="149105" y="416690"/>
                    </a:cubicBezTo>
                    <a:cubicBezTo>
                      <a:pt x="225933" y="421848"/>
                      <a:pt x="292395" y="363747"/>
                      <a:pt x="297550" y="286919"/>
                    </a:cubicBezTo>
                    <a:cubicBezTo>
                      <a:pt x="297814" y="282985"/>
                      <a:pt x="297913" y="279039"/>
                      <a:pt x="297842" y="275095"/>
                    </a:cubicBezTo>
                    <a:lnTo>
                      <a:pt x="226734" y="275095"/>
                    </a:lnTo>
                    <a:cubicBezTo>
                      <a:pt x="227079" y="317623"/>
                      <a:pt x="192881" y="352379"/>
                      <a:pt x="150353" y="352724"/>
                    </a:cubicBezTo>
                    <a:cubicBezTo>
                      <a:pt x="149937" y="352727"/>
                      <a:pt x="149521" y="352727"/>
                      <a:pt x="149105" y="352724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9" name="Freeform: Shape 84">
                <a:extLst>
                  <a:ext uri="{FF2B5EF4-FFF2-40B4-BE49-F238E27FC236}">
                    <a16:creationId xmlns:a16="http://schemas.microsoft.com/office/drawing/2014/main" id="{D3D813E9-A9AE-280D-BFF1-38AA06DD10B3}"/>
                  </a:ext>
                </a:extLst>
              </p:cNvPr>
              <p:cNvSpPr/>
              <p:nvPr/>
            </p:nvSpPr>
            <p:spPr>
              <a:xfrm>
                <a:off x="4785070" y="-3058946"/>
                <a:ext cx="1465341" cy="1381020"/>
              </a:xfrm>
              <a:custGeom>
                <a:avLst/>
                <a:gdLst>
                  <a:gd name="connsiteX0" fmla="*/ 77338 w 356826"/>
                  <a:gd name="connsiteY0" fmla="*/ 202130 h 336293"/>
                  <a:gd name="connsiteX1" fmla="*/ 356802 w 356826"/>
                  <a:gd name="connsiteY1" fmla="*/ 202130 h 336293"/>
                  <a:gd name="connsiteX2" fmla="*/ 356802 w 356826"/>
                  <a:gd name="connsiteY2" fmla="*/ 199025 h 336293"/>
                  <a:gd name="connsiteX3" fmla="*/ 356802 w 356826"/>
                  <a:gd name="connsiteY3" fmla="*/ 199025 h 336293"/>
                  <a:gd name="connsiteX4" fmla="*/ 356802 w 356826"/>
                  <a:gd name="connsiteY4" fmla="*/ 171699 h 336293"/>
                  <a:gd name="connsiteX5" fmla="*/ 354628 w 356826"/>
                  <a:gd name="connsiteY5" fmla="*/ 140648 h 336293"/>
                  <a:gd name="connsiteX6" fmla="*/ 354628 w 356826"/>
                  <a:gd name="connsiteY6" fmla="*/ 140648 h 336293"/>
                  <a:gd name="connsiteX7" fmla="*/ 354628 w 356826"/>
                  <a:gd name="connsiteY7" fmla="*/ 140648 h 336293"/>
                  <a:gd name="connsiteX8" fmla="*/ 179187 w 356826"/>
                  <a:gd name="connsiteY8" fmla="*/ 295 h 336293"/>
                  <a:gd name="connsiteX9" fmla="*/ 262 w 356826"/>
                  <a:gd name="connsiteY9" fmla="*/ 159900 h 336293"/>
                  <a:gd name="connsiteX10" fmla="*/ 20 w 356826"/>
                  <a:gd name="connsiteY10" fmla="*/ 172941 h 336293"/>
                  <a:gd name="connsiteX11" fmla="*/ 179187 w 356826"/>
                  <a:gd name="connsiteY11" fmla="*/ 336272 h 336293"/>
                  <a:gd name="connsiteX12" fmla="*/ 313019 w 356826"/>
                  <a:gd name="connsiteY12" fmla="*/ 336272 h 336293"/>
                  <a:gd name="connsiteX13" fmla="*/ 313019 w 356826"/>
                  <a:gd name="connsiteY13" fmla="*/ 274169 h 336293"/>
                  <a:gd name="connsiteX14" fmla="*/ 179498 w 356826"/>
                  <a:gd name="connsiteY14" fmla="*/ 274169 h 336293"/>
                  <a:gd name="connsiteX15" fmla="*/ 77338 w 356826"/>
                  <a:gd name="connsiteY15" fmla="*/ 202751 h 336293"/>
                  <a:gd name="connsiteX16" fmla="*/ 179187 w 356826"/>
                  <a:gd name="connsiteY16" fmla="*/ 62398 h 336293"/>
                  <a:gd name="connsiteX17" fmla="*/ 280726 w 356826"/>
                  <a:gd name="connsiteY17" fmla="*/ 138785 h 336293"/>
                  <a:gd name="connsiteX18" fmla="*/ 280726 w 356826"/>
                  <a:gd name="connsiteY18" fmla="*/ 141579 h 336293"/>
                  <a:gd name="connsiteX19" fmla="*/ 76096 w 356826"/>
                  <a:gd name="connsiteY19" fmla="*/ 141579 h 336293"/>
                  <a:gd name="connsiteX20" fmla="*/ 76096 w 356826"/>
                  <a:gd name="connsiteY20" fmla="*/ 138785 h 336293"/>
                  <a:gd name="connsiteX21" fmla="*/ 179187 w 356826"/>
                  <a:gd name="connsiteY21" fmla="*/ 62398 h 336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356826" h="336293">
                    <a:moveTo>
                      <a:pt x="77338" y="202130"/>
                    </a:moveTo>
                    <a:lnTo>
                      <a:pt x="356802" y="202130"/>
                    </a:lnTo>
                    <a:lnTo>
                      <a:pt x="356802" y="199025"/>
                    </a:lnTo>
                    <a:lnTo>
                      <a:pt x="356802" y="199025"/>
                    </a:lnTo>
                    <a:lnTo>
                      <a:pt x="356802" y="171699"/>
                    </a:lnTo>
                    <a:cubicBezTo>
                      <a:pt x="356911" y="161306"/>
                      <a:pt x="356184" y="150923"/>
                      <a:pt x="354628" y="140648"/>
                    </a:cubicBezTo>
                    <a:lnTo>
                      <a:pt x="354628" y="140648"/>
                    </a:lnTo>
                    <a:lnTo>
                      <a:pt x="354628" y="140648"/>
                    </a:lnTo>
                    <a:cubicBezTo>
                      <a:pt x="340904" y="55731"/>
                      <a:pt x="265045" y="-4956"/>
                      <a:pt x="179187" y="295"/>
                    </a:cubicBezTo>
                    <a:cubicBezTo>
                      <a:pt x="85703" y="-5040"/>
                      <a:pt x="5596" y="66419"/>
                      <a:pt x="262" y="159900"/>
                    </a:cubicBezTo>
                    <a:cubicBezTo>
                      <a:pt x="13" y="164244"/>
                      <a:pt x="-67" y="168594"/>
                      <a:pt x="20" y="172941"/>
                    </a:cubicBezTo>
                    <a:cubicBezTo>
                      <a:pt x="20" y="268580"/>
                      <a:pt x="74854" y="336272"/>
                      <a:pt x="179187" y="336272"/>
                    </a:cubicBezTo>
                    <a:lnTo>
                      <a:pt x="313019" y="336272"/>
                    </a:lnTo>
                    <a:lnTo>
                      <a:pt x="313019" y="274169"/>
                    </a:lnTo>
                    <a:lnTo>
                      <a:pt x="179498" y="274169"/>
                    </a:lnTo>
                    <a:cubicBezTo>
                      <a:pt x="133088" y="276638"/>
                      <a:pt x="90957" y="247185"/>
                      <a:pt x="77338" y="202751"/>
                    </a:cubicBezTo>
                    <a:close/>
                    <a:moveTo>
                      <a:pt x="179187" y="62398"/>
                    </a:moveTo>
                    <a:cubicBezTo>
                      <a:pt x="226752" y="60920"/>
                      <a:pt x="268960" y="92673"/>
                      <a:pt x="280726" y="138785"/>
                    </a:cubicBezTo>
                    <a:cubicBezTo>
                      <a:pt x="280872" y="139710"/>
                      <a:pt x="280872" y="140654"/>
                      <a:pt x="280726" y="141579"/>
                    </a:cubicBezTo>
                    <a:lnTo>
                      <a:pt x="76096" y="141579"/>
                    </a:lnTo>
                    <a:cubicBezTo>
                      <a:pt x="76096" y="141579"/>
                      <a:pt x="76096" y="139716"/>
                      <a:pt x="76096" y="138785"/>
                    </a:cubicBezTo>
                    <a:cubicBezTo>
                      <a:pt x="87979" y="92086"/>
                      <a:pt x="131051" y="60171"/>
                      <a:pt x="179187" y="62398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0" name="Freeform: Shape 85">
                <a:extLst>
                  <a:ext uri="{FF2B5EF4-FFF2-40B4-BE49-F238E27FC236}">
                    <a16:creationId xmlns:a16="http://schemas.microsoft.com/office/drawing/2014/main" id="{3D87D815-84EE-A114-4387-7348391174B5}"/>
                  </a:ext>
                </a:extLst>
              </p:cNvPr>
              <p:cNvSpPr/>
              <p:nvPr/>
            </p:nvSpPr>
            <p:spPr>
              <a:xfrm>
                <a:off x="-393221" y="-3361134"/>
                <a:ext cx="307313" cy="113486"/>
              </a:xfrm>
              <a:custGeom>
                <a:avLst/>
                <a:gdLst>
                  <a:gd name="connsiteX0" fmla="*/ 0 w 74834"/>
                  <a:gd name="connsiteY0" fmla="*/ 0 h 27635"/>
                  <a:gd name="connsiteX1" fmla="*/ 74834 w 74834"/>
                  <a:gd name="connsiteY1" fmla="*/ 0 h 27635"/>
                  <a:gd name="connsiteX2" fmla="*/ 74834 w 74834"/>
                  <a:gd name="connsiteY2" fmla="*/ 27636 h 27635"/>
                  <a:gd name="connsiteX3" fmla="*/ 0 w 74834"/>
                  <a:gd name="connsiteY3" fmla="*/ 27636 h 276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4834" h="27635">
                    <a:moveTo>
                      <a:pt x="0" y="0"/>
                    </a:moveTo>
                    <a:lnTo>
                      <a:pt x="74834" y="0"/>
                    </a:lnTo>
                    <a:lnTo>
                      <a:pt x="74834" y="27636"/>
                    </a:lnTo>
                    <a:lnTo>
                      <a:pt x="0" y="27636"/>
                    </a:ln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1" name="Freeform: Shape 86">
                <a:extLst>
                  <a:ext uri="{FF2B5EF4-FFF2-40B4-BE49-F238E27FC236}">
                    <a16:creationId xmlns:a16="http://schemas.microsoft.com/office/drawing/2014/main" id="{C16076E6-27A0-FCFC-8DB9-25B042C1AE7E}"/>
                  </a:ext>
                </a:extLst>
              </p:cNvPr>
              <p:cNvSpPr/>
              <p:nvPr/>
            </p:nvSpPr>
            <p:spPr>
              <a:xfrm>
                <a:off x="1808983" y="-3063385"/>
                <a:ext cx="1425630" cy="1419622"/>
              </a:xfrm>
              <a:custGeom>
                <a:avLst/>
                <a:gdLst>
                  <a:gd name="connsiteX0" fmla="*/ 174185 w 347156"/>
                  <a:gd name="connsiteY0" fmla="*/ 283013 h 345693"/>
                  <a:gd name="connsiteX1" fmla="*/ 67548 w 347156"/>
                  <a:gd name="connsiteY1" fmla="*/ 180403 h 345693"/>
                  <a:gd name="connsiteX2" fmla="*/ 67678 w 347156"/>
                  <a:gd name="connsiteY2" fmla="*/ 172780 h 345693"/>
                  <a:gd name="connsiteX3" fmla="*/ 167540 w 347156"/>
                  <a:gd name="connsiteY3" fmla="*/ 63565 h 345693"/>
                  <a:gd name="connsiteX4" fmla="*/ 174185 w 347156"/>
                  <a:gd name="connsiteY4" fmla="*/ 63478 h 345693"/>
                  <a:gd name="connsiteX5" fmla="*/ 265787 w 347156"/>
                  <a:gd name="connsiteY5" fmla="*/ 110677 h 345693"/>
                  <a:gd name="connsiteX6" fmla="*/ 327890 w 347156"/>
                  <a:gd name="connsiteY6" fmla="*/ 84593 h 345693"/>
                  <a:gd name="connsiteX7" fmla="*/ 172632 w 347156"/>
                  <a:gd name="connsiteY7" fmla="*/ 133 h 345693"/>
                  <a:gd name="connsiteX8" fmla="*/ -14 w 347156"/>
                  <a:gd name="connsiteY8" fmla="*/ 172780 h 345693"/>
                  <a:gd name="connsiteX9" fmla="*/ 172632 w 347156"/>
                  <a:gd name="connsiteY9" fmla="*/ 345426 h 345693"/>
                  <a:gd name="connsiteX10" fmla="*/ 347142 w 347156"/>
                  <a:gd name="connsiteY10" fmla="*/ 203210 h 345693"/>
                  <a:gd name="connsiteX11" fmla="*/ 275724 w 347156"/>
                  <a:gd name="connsiteY11" fmla="*/ 203210 h 345693"/>
                  <a:gd name="connsiteX12" fmla="*/ 172632 w 347156"/>
                  <a:gd name="connsiteY12" fmla="*/ 283013 h 3456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47156" h="345693">
                    <a:moveTo>
                      <a:pt x="174185" y="283013"/>
                    </a:moveTo>
                    <a:cubicBezTo>
                      <a:pt x="116401" y="284124"/>
                      <a:pt x="68659" y="238183"/>
                      <a:pt x="67548" y="180403"/>
                    </a:cubicBezTo>
                    <a:cubicBezTo>
                      <a:pt x="67498" y="177860"/>
                      <a:pt x="67542" y="175316"/>
                      <a:pt x="67678" y="172780"/>
                    </a:cubicBezTo>
                    <a:cubicBezTo>
                      <a:pt x="65095" y="115045"/>
                      <a:pt x="109806" y="66145"/>
                      <a:pt x="167540" y="63565"/>
                    </a:cubicBezTo>
                    <a:cubicBezTo>
                      <a:pt x="169754" y="63466"/>
                      <a:pt x="171971" y="63438"/>
                      <a:pt x="174185" y="63478"/>
                    </a:cubicBezTo>
                    <a:cubicBezTo>
                      <a:pt x="210984" y="61596"/>
                      <a:pt x="245961" y="79619"/>
                      <a:pt x="265787" y="110677"/>
                    </a:cubicBezTo>
                    <a:lnTo>
                      <a:pt x="327890" y="84593"/>
                    </a:lnTo>
                    <a:cubicBezTo>
                      <a:pt x="295711" y="29921"/>
                      <a:pt x="236012" y="-2553"/>
                      <a:pt x="172632" y="133"/>
                    </a:cubicBezTo>
                    <a:cubicBezTo>
                      <a:pt x="77282" y="133"/>
                      <a:pt x="-14" y="77430"/>
                      <a:pt x="-14" y="172780"/>
                    </a:cubicBezTo>
                    <a:cubicBezTo>
                      <a:pt x="-14" y="268129"/>
                      <a:pt x="77282" y="345426"/>
                      <a:pt x="172632" y="345426"/>
                    </a:cubicBezTo>
                    <a:cubicBezTo>
                      <a:pt x="258757" y="350068"/>
                      <a:pt x="334305" y="288499"/>
                      <a:pt x="347142" y="203210"/>
                    </a:cubicBezTo>
                    <a:lnTo>
                      <a:pt x="275724" y="203210"/>
                    </a:lnTo>
                    <a:cubicBezTo>
                      <a:pt x="265116" y="251200"/>
                      <a:pt x="221750" y="284770"/>
                      <a:pt x="172632" y="283013"/>
                    </a:cubicBezTo>
                    <a:close/>
                  </a:path>
                </a:pathLst>
              </a:custGeom>
              <a:grpFill/>
              <a:ln w="31040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B6E91137-C239-7AC4-3EF2-40673F38369F}"/>
              </a:ext>
            </a:extLst>
          </p:cNvPr>
          <p:cNvSpPr txBox="1"/>
          <p:nvPr/>
        </p:nvSpPr>
        <p:spPr>
          <a:xfrm>
            <a:off x="1024642" y="1997242"/>
            <a:ext cx="10374086" cy="39951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PT" sz="7500" b="1" dirty="0">
                <a:solidFill>
                  <a:schemeClr val="bg1"/>
                </a:solidFill>
                <a:latin typeface="Montserrat" panose="00000500000000000000" pitchFamily="2" charset="0"/>
              </a:rPr>
              <a:t>Espaço Estudante</a:t>
            </a:r>
          </a:p>
          <a:p>
            <a:r>
              <a:rPr lang="pt-PT" sz="3600" i="1" dirty="0" err="1">
                <a:solidFill>
                  <a:schemeClr val="bg1"/>
                </a:solidFill>
                <a:latin typeface="Montserrat" panose="00000500000000000000" pitchFamily="2" charset="0"/>
              </a:rPr>
              <a:t>Student</a:t>
            </a:r>
            <a:r>
              <a:rPr lang="pt-PT" sz="3600" i="1" dirty="0">
                <a:solidFill>
                  <a:schemeClr val="bg1"/>
                </a:solidFill>
                <a:latin typeface="Montserrat" panose="00000500000000000000" pitchFamily="2" charset="0"/>
              </a:rPr>
              <a:t> Office</a:t>
            </a:r>
          </a:p>
          <a:p>
            <a:endParaRPr lang="pt-PT" sz="3600" i="1" dirty="0">
              <a:solidFill>
                <a:schemeClr val="bg1"/>
              </a:solidFill>
              <a:latin typeface="Montserrat" panose="00000500000000000000" pitchFamily="2" charset="0"/>
            </a:endParaRPr>
          </a:p>
          <a:p>
            <a:pPr>
              <a:lnSpc>
                <a:spcPct val="200000"/>
              </a:lnSpc>
            </a:pPr>
            <a:r>
              <a:rPr lang="pt-PT" sz="2000" dirty="0">
                <a:solidFill>
                  <a:schemeClr val="bg1"/>
                </a:solidFill>
                <a:latin typeface="Montserrat SemiBold" panose="00000700000000000000" pitchFamily="2" charset="0"/>
              </a:rPr>
              <a:t>Espaco.Estudante@iscte-iul.pt</a:t>
            </a:r>
            <a:endParaRPr lang="pt-PT" sz="2000" dirty="0">
              <a:solidFill>
                <a:schemeClr val="bg1"/>
              </a:solidFill>
              <a:latin typeface="Montserrat"/>
            </a:endParaRPr>
          </a:p>
          <a:p>
            <a:pPr>
              <a:lnSpc>
                <a:spcPct val="200000"/>
              </a:lnSpc>
            </a:pPr>
            <a:r>
              <a:rPr lang="pt-PT" sz="2000" dirty="0">
                <a:solidFill>
                  <a:schemeClr val="bg1"/>
                </a:solidFill>
                <a:latin typeface="Montserrat SemiBold" panose="00000700000000000000" pitchFamily="2" charset="0"/>
              </a:rPr>
              <a:t>Mariana Roque Ferreira </a:t>
            </a:r>
            <a:r>
              <a:rPr lang="pt-PT" sz="2000" dirty="0">
                <a:solidFill>
                  <a:schemeClr val="bg1"/>
                </a:solidFill>
                <a:latin typeface="Montserrat"/>
              </a:rPr>
              <a:t>| Roque_Ferreira@iscte-iul.pt</a:t>
            </a:r>
          </a:p>
          <a:p>
            <a:pPr>
              <a:lnSpc>
                <a:spcPct val="150000"/>
              </a:lnSpc>
            </a:pPr>
            <a:endParaRPr lang="en-US" sz="2000" dirty="0">
              <a:solidFill>
                <a:schemeClr val="bg1"/>
              </a:solidFill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59588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>
            <a:extLst>
              <a:ext uri="{FF2B5EF4-FFF2-40B4-BE49-F238E27FC236}">
                <a16:creationId xmlns:a16="http://schemas.microsoft.com/office/drawing/2014/main" id="{1E5219A7-746D-8883-9B5B-474227F8B5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838" b="16139"/>
          <a:stretch>
            <a:fillRect/>
          </a:stretch>
        </p:blipFill>
        <p:spPr>
          <a:xfrm>
            <a:off x="0" y="3429001"/>
            <a:ext cx="12192000" cy="3429000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94D6433-EB2F-3001-B659-AA1B993D2F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78" b="29886"/>
          <a:stretch>
            <a:fillRect/>
          </a:stretch>
        </p:blipFill>
        <p:spPr>
          <a:xfrm>
            <a:off x="0" y="0"/>
            <a:ext cx="12192000" cy="3429000"/>
          </a:xfrm>
          <a:prstGeom prst="rect">
            <a:avLst/>
          </a:prstGeom>
        </p:spPr>
      </p:pic>
      <p:sp>
        <p:nvSpPr>
          <p:cNvPr id="10" name="Retângulo 9">
            <a:extLst>
              <a:ext uri="{FF2B5EF4-FFF2-40B4-BE49-F238E27FC236}">
                <a16:creationId xmlns:a16="http://schemas.microsoft.com/office/drawing/2014/main" id="{BF4FE672-3F46-82FE-EFA8-D57D5A3D325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D28C2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ECE32E9-BE03-D69A-A362-C729D83B6521}"/>
              </a:ext>
            </a:extLst>
          </p:cNvPr>
          <p:cNvSpPr txBox="1"/>
          <p:nvPr/>
        </p:nvSpPr>
        <p:spPr>
          <a:xfrm>
            <a:off x="0" y="2497977"/>
            <a:ext cx="1219200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9600" b="1" dirty="0">
                <a:solidFill>
                  <a:schemeClr val="bg1"/>
                </a:solidFill>
                <a:latin typeface="Montserrat" panose="00000500000000000000" pitchFamily="2" charset="0"/>
              </a:rPr>
              <a:t>Bem-vindos/as</a:t>
            </a:r>
          </a:p>
        </p:txBody>
      </p:sp>
    </p:spTree>
    <p:extLst>
      <p:ext uri="{BB962C8B-B14F-4D97-AF65-F5344CB8AC3E}">
        <p14:creationId xmlns:p14="http://schemas.microsoft.com/office/powerpoint/2010/main" val="1829960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1DE6DE-3248-C130-460A-BF74D52906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FAD938F1-B1AE-8BC6-6315-840BC8FB7DA2}"/>
              </a:ext>
            </a:extLst>
          </p:cNvPr>
          <p:cNvSpPr txBox="1">
            <a:spLocks/>
          </p:cNvSpPr>
          <p:nvPr/>
        </p:nvSpPr>
        <p:spPr>
          <a:xfrm>
            <a:off x="838200" y="595223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Montserrat SemiBold" panose="00000700000000000000" pitchFamily="50" charset="0"/>
                <a:ea typeface="+mj-ea"/>
                <a:cs typeface="+mj-cs"/>
              </a:defRPr>
            </a:lvl1pPr>
          </a:lstStyle>
          <a:p>
            <a:r>
              <a:rPr lang="pt-PT" dirty="0">
                <a:solidFill>
                  <a:srgbClr val="0D28C2"/>
                </a:solidFill>
                <a:latin typeface="Montserrat SemiBold"/>
              </a:rPr>
              <a:t>Espaço Estudante</a:t>
            </a:r>
          </a:p>
          <a:p>
            <a:endParaRPr lang="pt-PT" dirty="0">
              <a:solidFill>
                <a:srgbClr val="0D28C2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D59F2CC-33F1-0F71-4CE7-A4F92F689246}"/>
              </a:ext>
            </a:extLst>
          </p:cNvPr>
          <p:cNvSpPr txBox="1"/>
          <p:nvPr/>
        </p:nvSpPr>
        <p:spPr>
          <a:xfrm>
            <a:off x="838200" y="1643200"/>
            <a:ext cx="8444023" cy="446186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lang="pt-BR" sz="2400" dirty="0">
                <a:latin typeface="Montserrat SemiBold"/>
              </a:rPr>
              <a:t>Balcão de atendimento integrado</a:t>
            </a:r>
            <a:r>
              <a:rPr lang="pt-BR" sz="2400" dirty="0">
                <a:latin typeface="Montserrat"/>
              </a:rPr>
              <a:t> e </a:t>
            </a:r>
            <a:r>
              <a:rPr lang="pt-BR" sz="2400" dirty="0">
                <a:latin typeface="Montserrat SemiBold"/>
              </a:rPr>
              <a:t>personalizado</a:t>
            </a:r>
            <a:r>
              <a:rPr lang="pt-BR" sz="2400" dirty="0">
                <a:latin typeface="Montserrat"/>
              </a:rPr>
              <a:t>, que reúne, num único local, as principais respostas para a inclusão dos/as estudantes, facilitando a respetiva transição, permanência e sucesso no Ensino Superior. </a:t>
            </a:r>
            <a:r>
              <a:rPr lang="pt-PT" sz="2400" dirty="0">
                <a:latin typeface="Montserrat"/>
              </a:rPr>
              <a:t> </a:t>
            </a: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endParaRPr lang="pt-PT" sz="2400" dirty="0">
              <a:latin typeface="Montserrat" panose="000005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lang="pt-PT" sz="2400" dirty="0">
                <a:latin typeface="Montserrat" panose="00000500000000000000" pitchFamily="2" charset="0"/>
              </a:rPr>
              <a:t>Ponte para a </a:t>
            </a:r>
            <a:r>
              <a:rPr lang="pt-PT" sz="2400" dirty="0">
                <a:latin typeface="Montserrat SemiBold" panose="00000700000000000000" pitchFamily="2" charset="0"/>
              </a:rPr>
              <a:t>criação de intervenções transversais </a:t>
            </a:r>
            <a:r>
              <a:rPr lang="pt-PT" sz="2400" dirty="0">
                <a:latin typeface="Montserrat" panose="00000500000000000000" pitchFamily="2" charset="0"/>
              </a:rPr>
              <a:t>diversas promotoras de inclusão e sucesso.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469FA6C9-A683-29C6-BF5E-7F053D2D91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58" t="19287" r="18019"/>
          <a:stretch>
            <a:fillRect/>
          </a:stretch>
        </p:blipFill>
        <p:spPr>
          <a:xfrm>
            <a:off x="9696893" y="0"/>
            <a:ext cx="378519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5561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2CBF42-9F5F-2D03-B855-115C7071A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6C55BBED-6928-57BC-A84B-B3F41EB1B18E}"/>
              </a:ext>
            </a:extLst>
          </p:cNvPr>
          <p:cNvSpPr txBox="1">
            <a:spLocks/>
          </p:cNvSpPr>
          <p:nvPr/>
        </p:nvSpPr>
        <p:spPr>
          <a:xfrm>
            <a:off x="838200" y="59522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Montserrat SemiBold" panose="00000700000000000000" pitchFamily="50" charset="0"/>
                <a:ea typeface="+mj-ea"/>
                <a:cs typeface="+mj-cs"/>
              </a:defRPr>
            </a:lvl1pPr>
          </a:lstStyle>
          <a:p>
            <a:r>
              <a:rPr lang="pt-PT" dirty="0">
                <a:solidFill>
                  <a:srgbClr val="0D28C2"/>
                </a:solidFill>
              </a:rPr>
              <a:t>Missão</a:t>
            </a:r>
            <a:endParaRPr lang="pt-PT" dirty="0">
              <a:solidFill>
                <a:srgbClr val="0D28C2"/>
              </a:solidFill>
              <a:latin typeface="Montserrat" panose="00000500000000000000" pitchFamily="2" charset="0"/>
            </a:endParaRPr>
          </a:p>
          <a:p>
            <a:endParaRPr lang="pt-PT" dirty="0">
              <a:solidFill>
                <a:srgbClr val="0D28C2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67B9423-70BD-95AB-F0F3-5C818CD58E24}"/>
              </a:ext>
            </a:extLst>
          </p:cNvPr>
          <p:cNvSpPr txBox="1"/>
          <p:nvPr/>
        </p:nvSpPr>
        <p:spPr>
          <a:xfrm>
            <a:off x="838200" y="1643200"/>
            <a:ext cx="10515600" cy="33538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lang="pt-PT" sz="2400" dirty="0">
                <a:latin typeface="Montserrat" panose="00000500000000000000" pitchFamily="2" charset="0"/>
              </a:rPr>
              <a:t>Apoiar os/as estudantes ao longo do seu percurso académico, atendendo à </a:t>
            </a:r>
            <a:r>
              <a:rPr lang="pt-PT" sz="2400" dirty="0">
                <a:latin typeface="Montserrat SemiBold" panose="00000700000000000000" pitchFamily="2" charset="0"/>
              </a:rPr>
              <a:t>diversidade</a:t>
            </a:r>
            <a:r>
              <a:rPr lang="pt-PT" sz="2400" dirty="0">
                <a:latin typeface="Montserrat" panose="00000500000000000000" pitchFamily="2" charset="0"/>
              </a:rPr>
              <a:t> de perfis e </a:t>
            </a:r>
            <a:r>
              <a:rPr lang="pt-PT" sz="2400" dirty="0">
                <a:latin typeface="Montserrat SemiBold" panose="00000700000000000000" pitchFamily="2" charset="0"/>
              </a:rPr>
              <a:t>necessidades</a:t>
            </a:r>
            <a:r>
              <a:rPr lang="pt-PT" sz="2400" dirty="0">
                <a:latin typeface="Montserrat" panose="00000500000000000000" pitchFamily="2" charset="0"/>
              </a:rPr>
              <a:t>. Através de um atendimento próximo, especializado e gerador de confiança, o Espaço Estudante pretende contribuir para a </a:t>
            </a:r>
            <a:r>
              <a:rPr lang="pt-PT" sz="2400" dirty="0">
                <a:latin typeface="Montserrat SemiBold" panose="00000700000000000000" pitchFamily="2" charset="0"/>
              </a:rPr>
              <a:t>autonomia</a:t>
            </a:r>
            <a:r>
              <a:rPr lang="pt-PT" sz="2400" dirty="0">
                <a:latin typeface="Montserrat" panose="00000500000000000000" pitchFamily="2" charset="0"/>
              </a:rPr>
              <a:t> e </a:t>
            </a:r>
            <a:r>
              <a:rPr lang="pt-PT" sz="2400" dirty="0">
                <a:latin typeface="Montserrat SemiBold" panose="00000700000000000000" pitchFamily="2" charset="0"/>
              </a:rPr>
              <a:t>integração plena </a:t>
            </a:r>
            <a:r>
              <a:rPr lang="pt-PT" sz="2400" dirty="0">
                <a:latin typeface="Montserrat" panose="00000500000000000000" pitchFamily="2" charset="0"/>
              </a:rPr>
              <a:t>dos estudantes na comunidade académica, promovendo o sucesso e o bem-estar.</a:t>
            </a:r>
          </a:p>
        </p:txBody>
      </p:sp>
    </p:spTree>
    <p:extLst>
      <p:ext uri="{BB962C8B-B14F-4D97-AF65-F5344CB8AC3E}">
        <p14:creationId xmlns:p14="http://schemas.microsoft.com/office/powerpoint/2010/main" val="3867797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276D8E-8FCB-322C-A449-151A5F909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70350F13-A03C-2373-2DA4-FF33D2096105}"/>
              </a:ext>
            </a:extLst>
          </p:cNvPr>
          <p:cNvSpPr txBox="1"/>
          <p:nvPr/>
        </p:nvSpPr>
        <p:spPr>
          <a:xfrm>
            <a:off x="1538292" y="2711352"/>
            <a:ext cx="39864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>
                <a:latin typeface="Montserrat SemiBold" pitchFamily="2" charset="77"/>
              </a:rPr>
              <a:t>Acolhimento e inclusão</a:t>
            </a:r>
            <a:endParaRPr lang="pt-PT" sz="2400" dirty="0">
              <a:latin typeface="Montserrat" pitchFamily="2" charset="77"/>
            </a:endParaRPr>
          </a:p>
        </p:txBody>
      </p:sp>
      <p:sp>
        <p:nvSpPr>
          <p:cNvPr id="27" name="Title 1">
            <a:extLst>
              <a:ext uri="{FF2B5EF4-FFF2-40B4-BE49-F238E27FC236}">
                <a16:creationId xmlns:a16="http://schemas.microsoft.com/office/drawing/2014/main" id="{A9E1AD77-49C5-A066-893C-E545BC06D212}"/>
              </a:ext>
            </a:extLst>
          </p:cNvPr>
          <p:cNvSpPr txBox="1">
            <a:spLocks/>
          </p:cNvSpPr>
          <p:nvPr/>
        </p:nvSpPr>
        <p:spPr>
          <a:xfrm>
            <a:off x="838200" y="595222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Montserrat SemiBold" panose="00000700000000000000" pitchFamily="50" charset="0"/>
                <a:ea typeface="+mj-ea"/>
                <a:cs typeface="+mj-cs"/>
              </a:defRPr>
            </a:lvl1pPr>
          </a:lstStyle>
          <a:p>
            <a:r>
              <a:rPr lang="pt-PT" dirty="0">
                <a:solidFill>
                  <a:srgbClr val="0D28C2"/>
                </a:solidFill>
                <a:latin typeface="Montserrat SemiBold"/>
              </a:rPr>
              <a:t>Modelo de funcionamento</a:t>
            </a:r>
            <a:endParaRPr lang="pt-PT" dirty="0">
              <a:solidFill>
                <a:srgbClr val="0D28C2"/>
              </a:solidFill>
            </a:endParaRPr>
          </a:p>
          <a:p>
            <a:endParaRPr lang="pt-PT" dirty="0">
              <a:solidFill>
                <a:srgbClr val="0D28C2"/>
              </a:solidFill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029A770-8488-4317-EB70-7967AF2132D3}"/>
              </a:ext>
            </a:extLst>
          </p:cNvPr>
          <p:cNvSpPr txBox="1"/>
          <p:nvPr/>
        </p:nvSpPr>
        <p:spPr>
          <a:xfrm>
            <a:off x="6540296" y="2714275"/>
            <a:ext cx="411341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en-US"/>
            </a:defPPr>
            <a:lvl1pPr>
              <a:defRPr sz="2000" b="1">
                <a:latin typeface="Montserrat SemiBold" pitchFamily="2" charset="77"/>
              </a:defRPr>
            </a:lvl1pPr>
          </a:lstStyle>
          <a:p>
            <a:r>
              <a:rPr lang="pt-BR" sz="2400" dirty="0">
                <a:latin typeface="Montserrat SemiBold"/>
              </a:rPr>
              <a:t>Apoio académico amplo</a:t>
            </a:r>
            <a:endParaRPr lang="pt-BR" sz="2400" dirty="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D20EEE68-3E50-4669-E9BB-34B3C25EE4C2}"/>
              </a:ext>
            </a:extLst>
          </p:cNvPr>
          <p:cNvSpPr/>
          <p:nvPr/>
        </p:nvSpPr>
        <p:spPr>
          <a:xfrm>
            <a:off x="8188632" y="1791951"/>
            <a:ext cx="823368" cy="823368"/>
          </a:xfrm>
          <a:prstGeom prst="ellipse">
            <a:avLst/>
          </a:prstGeom>
          <a:noFill/>
          <a:ln w="28575">
            <a:solidFill>
              <a:srgbClr val="0D28C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sz="3600" dirty="0">
              <a:solidFill>
                <a:srgbClr val="0D28C2"/>
              </a:solidFill>
              <a:latin typeface="Montserrat Medium" pitchFamily="2" charset="77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0FF33A7F-71E1-2B64-9F87-A9BF164D98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259" b="22497"/>
          <a:stretch>
            <a:fillRect/>
          </a:stretch>
        </p:blipFill>
        <p:spPr>
          <a:xfrm>
            <a:off x="0" y="4146648"/>
            <a:ext cx="12192000" cy="2711352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36AC126-1CB2-6F75-7CFC-D5730855165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4957" y="1773158"/>
            <a:ext cx="925456" cy="92545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C17072A-5B55-3A0F-20F6-F39A2D08F52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2138" y="1935684"/>
            <a:ext cx="549728" cy="54972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FDAE5FE-9BBB-E1F5-5BC2-2847457ED2E9}"/>
              </a:ext>
            </a:extLst>
          </p:cNvPr>
          <p:cNvSpPr txBox="1"/>
          <p:nvPr/>
        </p:nvSpPr>
        <p:spPr>
          <a:xfrm>
            <a:off x="6186377" y="5502324"/>
            <a:ext cx="5167423" cy="83099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buClr>
                <a:srgbClr val="0000CC"/>
              </a:buClr>
            </a:pPr>
            <a:r>
              <a:rPr lang="en-US" sz="2400" u="sng" dirty="0">
                <a:solidFill>
                  <a:schemeClr val="bg1"/>
                </a:solidFill>
                <a:highlight>
                  <a:srgbClr val="0D28C2"/>
                </a:highlight>
                <a:latin typeface="Montserrat SemiBold"/>
              </a:rPr>
              <a:t>Todos/as</a:t>
            </a:r>
            <a:r>
              <a:rPr lang="en-US" sz="2400" dirty="0">
                <a:solidFill>
                  <a:schemeClr val="bg1"/>
                </a:solidFill>
                <a:highlight>
                  <a:srgbClr val="0D28C2"/>
                </a:highlight>
                <a:latin typeface="Montserrat SemiBold"/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D28C2"/>
                </a:highlight>
                <a:latin typeface="Montserrat SemiBold"/>
              </a:rPr>
              <a:t>os</a:t>
            </a:r>
            <a:r>
              <a:rPr lang="en-US" sz="2400" dirty="0">
                <a:solidFill>
                  <a:schemeClr val="bg1"/>
                </a:solidFill>
                <a:highlight>
                  <a:srgbClr val="0D28C2"/>
                </a:highlight>
                <a:latin typeface="Montserrat SemiBold"/>
              </a:rPr>
              <a:t>/as </a:t>
            </a:r>
            <a:r>
              <a:rPr lang="en-US" sz="2400" dirty="0" err="1">
                <a:solidFill>
                  <a:schemeClr val="bg1"/>
                </a:solidFill>
                <a:highlight>
                  <a:srgbClr val="0D28C2"/>
                </a:highlight>
                <a:latin typeface="Montserrat SemiBold"/>
              </a:rPr>
              <a:t>estudantes</a:t>
            </a:r>
            <a:r>
              <a:rPr lang="en-US" sz="2400" dirty="0">
                <a:solidFill>
                  <a:schemeClr val="bg1"/>
                </a:solidFill>
                <a:highlight>
                  <a:srgbClr val="0D28C2"/>
                </a:highlight>
                <a:latin typeface="Montserrat SemiBold"/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D28C2"/>
                </a:highlight>
                <a:latin typeface="Montserrat SemiBold"/>
              </a:rPr>
              <a:t>são</a:t>
            </a:r>
            <a:r>
              <a:rPr lang="en-US" sz="2400" dirty="0">
                <a:solidFill>
                  <a:schemeClr val="bg1"/>
                </a:solidFill>
                <a:highlight>
                  <a:srgbClr val="0D28C2"/>
                </a:highlight>
                <a:latin typeface="Montserrat SemiBold"/>
              </a:rPr>
              <a:t> </a:t>
            </a:r>
            <a:r>
              <a:rPr lang="en-US" sz="2400" dirty="0" err="1">
                <a:solidFill>
                  <a:schemeClr val="bg1"/>
                </a:solidFill>
                <a:highlight>
                  <a:srgbClr val="0D28C2"/>
                </a:highlight>
                <a:latin typeface="Montserrat SemiBold"/>
              </a:rPr>
              <a:t>bem-vindos</a:t>
            </a:r>
            <a:r>
              <a:rPr lang="en-US" sz="2400" dirty="0">
                <a:solidFill>
                  <a:schemeClr val="bg1"/>
                </a:solidFill>
                <a:highlight>
                  <a:srgbClr val="0D28C2"/>
                </a:highlight>
                <a:latin typeface="Montserrat SemiBold"/>
              </a:rPr>
              <a:t>/as!</a:t>
            </a:r>
          </a:p>
        </p:txBody>
      </p:sp>
    </p:spTree>
    <p:extLst>
      <p:ext uri="{BB962C8B-B14F-4D97-AF65-F5344CB8AC3E}">
        <p14:creationId xmlns:p14="http://schemas.microsoft.com/office/powerpoint/2010/main" val="6298180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1E308D-7DB0-3346-01D4-FD5B6112D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4F20DED6-600C-31D1-9653-363E1BB9A5DC}"/>
              </a:ext>
            </a:extLst>
          </p:cNvPr>
          <p:cNvSpPr txBox="1">
            <a:spLocks/>
          </p:cNvSpPr>
          <p:nvPr/>
        </p:nvSpPr>
        <p:spPr>
          <a:xfrm>
            <a:off x="838200" y="595222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Montserrat SemiBold" panose="00000700000000000000" pitchFamily="50" charset="0"/>
                <a:ea typeface="+mj-ea"/>
                <a:cs typeface="+mj-cs"/>
              </a:defRPr>
            </a:lvl1pPr>
          </a:lstStyle>
          <a:p>
            <a:r>
              <a:rPr lang="pt-PT" dirty="0">
                <a:solidFill>
                  <a:srgbClr val="0D28C2"/>
                </a:solidFill>
                <a:latin typeface="Montserrat SemiBold"/>
              </a:rPr>
              <a:t>Localização</a:t>
            </a:r>
            <a:endParaRPr lang="pt-PT" dirty="0">
              <a:solidFill>
                <a:srgbClr val="000000"/>
              </a:solidFill>
              <a:latin typeface="Montserrat SemiBold"/>
            </a:endParaRPr>
          </a:p>
          <a:p>
            <a:endParaRPr lang="pt-PT" dirty="0">
              <a:solidFill>
                <a:srgbClr val="0D28C2"/>
              </a:solidFill>
              <a:latin typeface="Montserrat Semi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7CF67A0-BC1F-37EC-C98C-964A7D3FF9A0}"/>
              </a:ext>
            </a:extLst>
          </p:cNvPr>
          <p:cNvSpPr txBox="1"/>
          <p:nvPr/>
        </p:nvSpPr>
        <p:spPr>
          <a:xfrm>
            <a:off x="838200" y="1177001"/>
            <a:ext cx="4914014" cy="29700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endParaRPr lang="pt-BR" sz="2400" dirty="0">
              <a:latin typeface="Montserrat" panose="000005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latin typeface="Montserrat"/>
              </a:rPr>
              <a:t>Edifício 1 | Piso 1 | Corredor N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pt-BR" sz="1000" dirty="0">
                <a:latin typeface="Montserrat"/>
              </a:rPr>
              <a:t> 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pt-BR" sz="1600" dirty="0">
                <a:latin typeface="Montserrat"/>
              </a:rPr>
              <a:t>Atendimento | Triagem | </a:t>
            </a:r>
            <a:r>
              <a:rPr lang="pt-BR" sz="1600" i="1" dirty="0">
                <a:latin typeface="Montserrat"/>
              </a:rPr>
              <a:t>Self-service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endParaRPr lang="pt-BR" sz="1600" dirty="0">
              <a:latin typeface="Montserrat" panose="00000500000000000000" pitchFamily="2" charset="0"/>
            </a:endParaRPr>
          </a:p>
          <a:p>
            <a:endParaRPr lang="en-US" sz="1600" dirty="0"/>
          </a:p>
          <a:p>
            <a:endParaRPr lang="en-US" dirty="0">
              <a:latin typeface="Aptos"/>
            </a:endParaRPr>
          </a:p>
          <a:p>
            <a:endParaRPr lang="pt-BR" sz="2400" dirty="0">
              <a:latin typeface="Montserra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BCACDD0-B251-2691-E16A-FE51E01454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22"/>
          <a:stretch>
            <a:fillRect/>
          </a:stretch>
        </p:blipFill>
        <p:spPr>
          <a:xfrm>
            <a:off x="5508753" y="1110827"/>
            <a:ext cx="6683247" cy="550262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6D6EB3B1-84C0-152E-932D-15CE4F562A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3403260"/>
            <a:ext cx="4288910" cy="2859518"/>
          </a:xfrm>
          <a:custGeom>
            <a:avLst/>
            <a:gdLst>
              <a:gd name="csX0" fmla="*/ 476596 w 4288910"/>
              <a:gd name="csY0" fmla="*/ 0 h 2859518"/>
              <a:gd name="csX1" fmla="*/ 3812314 w 4288910"/>
              <a:gd name="csY1" fmla="*/ 0 h 2859518"/>
              <a:gd name="csX2" fmla="*/ 4288910 w 4288910"/>
              <a:gd name="csY2" fmla="*/ 476596 h 2859518"/>
              <a:gd name="csX3" fmla="*/ 4288910 w 4288910"/>
              <a:gd name="csY3" fmla="*/ 2382922 h 2859518"/>
              <a:gd name="csX4" fmla="*/ 3812314 w 4288910"/>
              <a:gd name="csY4" fmla="*/ 2859518 h 2859518"/>
              <a:gd name="csX5" fmla="*/ 476596 w 4288910"/>
              <a:gd name="csY5" fmla="*/ 2859518 h 2859518"/>
              <a:gd name="csX6" fmla="*/ 0 w 4288910"/>
              <a:gd name="csY6" fmla="*/ 2382922 h 2859518"/>
              <a:gd name="csX7" fmla="*/ 0 w 4288910"/>
              <a:gd name="csY7" fmla="*/ 476596 h 2859518"/>
              <a:gd name="csX8" fmla="*/ 476596 w 4288910"/>
              <a:gd name="csY8" fmla="*/ 0 h 28595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288910" h="2859518">
                <a:moveTo>
                  <a:pt x="476596" y="0"/>
                </a:moveTo>
                <a:lnTo>
                  <a:pt x="3812314" y="0"/>
                </a:lnTo>
                <a:cubicBezTo>
                  <a:pt x="4075531" y="0"/>
                  <a:pt x="4288910" y="213379"/>
                  <a:pt x="4288910" y="476596"/>
                </a:cubicBezTo>
                <a:lnTo>
                  <a:pt x="4288910" y="2382922"/>
                </a:lnTo>
                <a:cubicBezTo>
                  <a:pt x="4288910" y="2646139"/>
                  <a:pt x="4075531" y="2859518"/>
                  <a:pt x="3812314" y="2859518"/>
                </a:cubicBezTo>
                <a:lnTo>
                  <a:pt x="476596" y="2859518"/>
                </a:lnTo>
                <a:cubicBezTo>
                  <a:pt x="213379" y="2859518"/>
                  <a:pt x="0" y="2646139"/>
                  <a:pt x="0" y="2382922"/>
                </a:cubicBezTo>
                <a:lnTo>
                  <a:pt x="0" y="476596"/>
                </a:lnTo>
                <a:cubicBezTo>
                  <a:pt x="0" y="213379"/>
                  <a:pt x="213379" y="0"/>
                  <a:pt x="476596" y="0"/>
                </a:cubicBezTo>
                <a:close/>
              </a:path>
            </a:pathLst>
          </a:custGeom>
          <a:ln>
            <a:solidFill>
              <a:srgbClr val="CEDA4D"/>
            </a:solidFill>
          </a:ln>
        </p:spPr>
      </p:pic>
    </p:spTree>
    <p:extLst>
      <p:ext uri="{BB962C8B-B14F-4D97-AF65-F5344CB8AC3E}">
        <p14:creationId xmlns:p14="http://schemas.microsoft.com/office/powerpoint/2010/main" val="1583713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88BD3-BCA1-A674-73BE-04CA2F0CD1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78356E06-95CF-D534-5C58-67469354A672}"/>
              </a:ext>
            </a:extLst>
          </p:cNvPr>
          <p:cNvSpPr txBox="1">
            <a:spLocks/>
          </p:cNvSpPr>
          <p:nvPr/>
        </p:nvSpPr>
        <p:spPr>
          <a:xfrm>
            <a:off x="838200" y="595222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Montserrat SemiBold" panose="00000700000000000000" pitchFamily="50" charset="0"/>
                <a:ea typeface="+mj-ea"/>
                <a:cs typeface="+mj-cs"/>
              </a:defRPr>
            </a:lvl1pPr>
          </a:lstStyle>
          <a:p>
            <a:r>
              <a:rPr lang="pt-PT" dirty="0">
                <a:solidFill>
                  <a:srgbClr val="0D28C2"/>
                </a:solidFill>
                <a:latin typeface="Montserrat SemiBold"/>
              </a:rPr>
              <a:t>Localização</a:t>
            </a:r>
            <a:endParaRPr lang="pt-PT" dirty="0">
              <a:solidFill>
                <a:srgbClr val="000000"/>
              </a:solidFill>
              <a:latin typeface="Montserrat SemiBold"/>
            </a:endParaRPr>
          </a:p>
          <a:p>
            <a:endParaRPr lang="pt-PT" dirty="0">
              <a:solidFill>
                <a:srgbClr val="0D28C2"/>
              </a:solidFill>
              <a:latin typeface="Montserrat SemiBold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7E01B8B-8AB5-6E34-2C6F-57C85E2FCB35}"/>
              </a:ext>
            </a:extLst>
          </p:cNvPr>
          <p:cNvSpPr txBox="1"/>
          <p:nvPr/>
        </p:nvSpPr>
        <p:spPr>
          <a:xfrm>
            <a:off x="838200" y="1177001"/>
            <a:ext cx="4914014" cy="297004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endParaRPr lang="pt-BR" sz="2400" dirty="0">
              <a:latin typeface="Montserrat" panose="000005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lang="pt-BR" sz="2000" dirty="0">
                <a:latin typeface="Montserrat"/>
              </a:rPr>
              <a:t>Edifício 1 | Piso 1 | Corredor N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pt-BR" sz="1000" dirty="0">
                <a:latin typeface="Montserrat"/>
              </a:rPr>
              <a:t> 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pt-BR" sz="1600" dirty="0">
                <a:latin typeface="Montserrat"/>
              </a:rPr>
              <a:t>Atendimento | Triagem | </a:t>
            </a:r>
            <a:r>
              <a:rPr lang="pt-BR" sz="1600" i="1" dirty="0">
                <a:latin typeface="Montserrat"/>
              </a:rPr>
              <a:t>Self-service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endParaRPr lang="pt-BR" sz="1600" dirty="0">
              <a:latin typeface="Montserrat" panose="00000500000000000000" pitchFamily="2" charset="0"/>
            </a:endParaRPr>
          </a:p>
          <a:p>
            <a:endParaRPr lang="en-US" sz="1600" dirty="0"/>
          </a:p>
          <a:p>
            <a:endParaRPr lang="en-US" dirty="0">
              <a:latin typeface="Aptos"/>
            </a:endParaRPr>
          </a:p>
          <a:p>
            <a:endParaRPr lang="pt-BR" sz="2400" dirty="0">
              <a:latin typeface="Montserrat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31D954AA-4932-F941-0B81-F7B012762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0422"/>
          <a:stretch>
            <a:fillRect/>
          </a:stretch>
        </p:blipFill>
        <p:spPr>
          <a:xfrm>
            <a:off x="5508753" y="1110827"/>
            <a:ext cx="6683247" cy="550262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8E053AA-8F57-25E7-FE2A-A722AD7CF9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38200" y="3403260"/>
            <a:ext cx="4288910" cy="2859518"/>
          </a:xfrm>
          <a:custGeom>
            <a:avLst/>
            <a:gdLst>
              <a:gd name="csX0" fmla="*/ 476596 w 4288910"/>
              <a:gd name="csY0" fmla="*/ 0 h 2859518"/>
              <a:gd name="csX1" fmla="*/ 3812314 w 4288910"/>
              <a:gd name="csY1" fmla="*/ 0 h 2859518"/>
              <a:gd name="csX2" fmla="*/ 4288910 w 4288910"/>
              <a:gd name="csY2" fmla="*/ 476596 h 2859518"/>
              <a:gd name="csX3" fmla="*/ 4288910 w 4288910"/>
              <a:gd name="csY3" fmla="*/ 2382922 h 2859518"/>
              <a:gd name="csX4" fmla="*/ 3812314 w 4288910"/>
              <a:gd name="csY4" fmla="*/ 2859518 h 2859518"/>
              <a:gd name="csX5" fmla="*/ 476596 w 4288910"/>
              <a:gd name="csY5" fmla="*/ 2859518 h 2859518"/>
              <a:gd name="csX6" fmla="*/ 0 w 4288910"/>
              <a:gd name="csY6" fmla="*/ 2382922 h 2859518"/>
              <a:gd name="csX7" fmla="*/ 0 w 4288910"/>
              <a:gd name="csY7" fmla="*/ 476596 h 2859518"/>
              <a:gd name="csX8" fmla="*/ 476596 w 4288910"/>
              <a:gd name="csY8" fmla="*/ 0 h 28595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4288910" h="2859518">
                <a:moveTo>
                  <a:pt x="476596" y="0"/>
                </a:moveTo>
                <a:lnTo>
                  <a:pt x="3812314" y="0"/>
                </a:lnTo>
                <a:cubicBezTo>
                  <a:pt x="4075531" y="0"/>
                  <a:pt x="4288910" y="213379"/>
                  <a:pt x="4288910" y="476596"/>
                </a:cubicBezTo>
                <a:lnTo>
                  <a:pt x="4288910" y="2382922"/>
                </a:lnTo>
                <a:cubicBezTo>
                  <a:pt x="4288910" y="2646139"/>
                  <a:pt x="4075531" y="2859518"/>
                  <a:pt x="3812314" y="2859518"/>
                </a:cubicBezTo>
                <a:lnTo>
                  <a:pt x="476596" y="2859518"/>
                </a:lnTo>
                <a:cubicBezTo>
                  <a:pt x="213379" y="2859518"/>
                  <a:pt x="0" y="2646139"/>
                  <a:pt x="0" y="2382922"/>
                </a:cubicBezTo>
                <a:lnTo>
                  <a:pt x="0" y="476596"/>
                </a:lnTo>
                <a:cubicBezTo>
                  <a:pt x="0" y="213379"/>
                  <a:pt x="213379" y="0"/>
                  <a:pt x="476596" y="0"/>
                </a:cubicBezTo>
                <a:close/>
              </a:path>
            </a:pathLst>
          </a:custGeom>
          <a:ln>
            <a:solidFill>
              <a:srgbClr val="CEDA4D"/>
            </a:solidFill>
          </a:ln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7BB0E4F-B7C0-15E4-F40D-C20A3D849E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545832" y="260224"/>
            <a:ext cx="2503662" cy="3755184"/>
          </a:xfrm>
          <a:custGeom>
            <a:avLst/>
            <a:gdLst>
              <a:gd name="csX0" fmla="*/ 417285 w 2503662"/>
              <a:gd name="csY0" fmla="*/ 0 h 3755184"/>
              <a:gd name="csX1" fmla="*/ 2086377 w 2503662"/>
              <a:gd name="csY1" fmla="*/ 0 h 3755184"/>
              <a:gd name="csX2" fmla="*/ 2503662 w 2503662"/>
              <a:gd name="csY2" fmla="*/ 417285 h 3755184"/>
              <a:gd name="csX3" fmla="*/ 2503662 w 2503662"/>
              <a:gd name="csY3" fmla="*/ 3337899 h 3755184"/>
              <a:gd name="csX4" fmla="*/ 2086377 w 2503662"/>
              <a:gd name="csY4" fmla="*/ 3755184 h 3755184"/>
              <a:gd name="csX5" fmla="*/ 417285 w 2503662"/>
              <a:gd name="csY5" fmla="*/ 3755184 h 3755184"/>
              <a:gd name="csX6" fmla="*/ 0 w 2503662"/>
              <a:gd name="csY6" fmla="*/ 3337899 h 3755184"/>
              <a:gd name="csX7" fmla="*/ 0 w 2503662"/>
              <a:gd name="csY7" fmla="*/ 417285 h 3755184"/>
              <a:gd name="csX8" fmla="*/ 417285 w 2503662"/>
              <a:gd name="csY8" fmla="*/ 0 h 375518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2503662" h="3755184">
                <a:moveTo>
                  <a:pt x="417285" y="0"/>
                </a:moveTo>
                <a:lnTo>
                  <a:pt x="2086377" y="0"/>
                </a:lnTo>
                <a:cubicBezTo>
                  <a:pt x="2316837" y="0"/>
                  <a:pt x="2503662" y="186825"/>
                  <a:pt x="2503662" y="417285"/>
                </a:cubicBezTo>
                <a:lnTo>
                  <a:pt x="2503662" y="3337899"/>
                </a:lnTo>
                <a:cubicBezTo>
                  <a:pt x="2503662" y="3568359"/>
                  <a:pt x="2316837" y="3755184"/>
                  <a:pt x="2086377" y="3755184"/>
                </a:cubicBezTo>
                <a:lnTo>
                  <a:pt x="417285" y="3755184"/>
                </a:lnTo>
                <a:cubicBezTo>
                  <a:pt x="186825" y="3755184"/>
                  <a:pt x="0" y="3568359"/>
                  <a:pt x="0" y="3337899"/>
                </a:cubicBezTo>
                <a:lnTo>
                  <a:pt x="0" y="417285"/>
                </a:lnTo>
                <a:cubicBezTo>
                  <a:pt x="0" y="186825"/>
                  <a:pt x="186825" y="0"/>
                  <a:pt x="417285" y="0"/>
                </a:cubicBezTo>
                <a:close/>
              </a:path>
            </a:pathLst>
          </a:custGeom>
          <a:ln>
            <a:solidFill>
              <a:srgbClr val="CEDA4D"/>
            </a:solidFill>
          </a:ln>
        </p:spPr>
      </p:pic>
    </p:spTree>
    <p:extLst>
      <p:ext uri="{BB962C8B-B14F-4D97-AF65-F5344CB8AC3E}">
        <p14:creationId xmlns:p14="http://schemas.microsoft.com/office/powerpoint/2010/main" val="1285967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B805E4-E854-B16D-41D4-C567015970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1E8CBA9F-04FB-D3E1-3A7B-0091298E3DBC}"/>
              </a:ext>
            </a:extLst>
          </p:cNvPr>
          <p:cNvSpPr txBox="1">
            <a:spLocks/>
          </p:cNvSpPr>
          <p:nvPr/>
        </p:nvSpPr>
        <p:spPr>
          <a:xfrm>
            <a:off x="838200" y="595222"/>
            <a:ext cx="10515600" cy="1325563"/>
          </a:xfrm>
          <a:prstGeom prst="rect">
            <a:avLst/>
          </a:prstGeom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Montserrat SemiBold" panose="00000700000000000000" pitchFamily="50" charset="0"/>
                <a:ea typeface="+mj-ea"/>
                <a:cs typeface="+mj-cs"/>
              </a:defRPr>
            </a:lvl1pPr>
          </a:lstStyle>
          <a:p>
            <a:r>
              <a:rPr lang="pt-PT" dirty="0">
                <a:solidFill>
                  <a:srgbClr val="0D28C2"/>
                </a:solidFill>
                <a:latin typeface="Montserrat SemiBold"/>
              </a:rPr>
              <a:t>Horário de funcionamento</a:t>
            </a:r>
            <a:endParaRPr lang="pt-PT" dirty="0">
              <a:solidFill>
                <a:srgbClr val="000000"/>
              </a:solidFill>
              <a:latin typeface="Montserrat SemiBold"/>
            </a:endParaRPr>
          </a:p>
          <a:p>
            <a:endParaRPr lang="pt-PT" dirty="0">
              <a:solidFill>
                <a:srgbClr val="0D28C2"/>
              </a:solidFill>
              <a:latin typeface="Montserrat SemiBold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B8EFE59-7BC0-4935-C94A-3913AB7233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8053" y="1446436"/>
            <a:ext cx="9315893" cy="5108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2743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F1CDA3-1157-5409-2823-C49BD685CB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2A0F1AD-71D6-1DF6-2A72-FC038759BC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3" b="10231"/>
          <a:stretch>
            <a:fillRect/>
          </a:stretch>
        </p:blipFill>
        <p:spPr>
          <a:xfrm>
            <a:off x="-994610" y="-1"/>
            <a:ext cx="13186610" cy="7271614"/>
          </a:xfrm>
          <a:prstGeom prst="rect">
            <a:avLst/>
          </a:prstGeom>
        </p:spPr>
      </p:pic>
      <p:sp>
        <p:nvSpPr>
          <p:cNvPr id="27" name="Title 1">
            <a:extLst>
              <a:ext uri="{FF2B5EF4-FFF2-40B4-BE49-F238E27FC236}">
                <a16:creationId xmlns:a16="http://schemas.microsoft.com/office/drawing/2014/main" id="{CF69821D-8A05-0C12-0041-E25A51867022}"/>
              </a:ext>
            </a:extLst>
          </p:cNvPr>
          <p:cNvSpPr txBox="1">
            <a:spLocks/>
          </p:cNvSpPr>
          <p:nvPr/>
        </p:nvSpPr>
        <p:spPr>
          <a:xfrm>
            <a:off x="838200" y="59522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Montserrat SemiBold" panose="00000700000000000000" pitchFamily="50" charset="0"/>
                <a:ea typeface="+mj-ea"/>
                <a:cs typeface="+mj-cs"/>
              </a:defRPr>
            </a:lvl1pPr>
          </a:lstStyle>
          <a:p>
            <a:pPr algn="r"/>
            <a:r>
              <a:rPr lang="pt-PT" dirty="0">
                <a:solidFill>
                  <a:schemeClr val="bg1"/>
                </a:solidFill>
              </a:rPr>
              <a:t>App </a:t>
            </a:r>
            <a:r>
              <a:rPr lang="pt-PT" dirty="0" err="1">
                <a:solidFill>
                  <a:schemeClr val="bg1"/>
                </a:solidFill>
              </a:rPr>
              <a:t>Iscte</a:t>
            </a:r>
            <a:r>
              <a:rPr lang="pt-PT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pt-PT" sz="3600" dirty="0">
                <a:solidFill>
                  <a:schemeClr val="bg1"/>
                </a:solidFill>
                <a:latin typeface="Montserrat" panose="00000500000000000000" pitchFamily="2" charset="0"/>
              </a:rPr>
              <a:t>Sistema de senhas</a:t>
            </a:r>
          </a:p>
          <a:p>
            <a:endParaRPr lang="pt-PT" dirty="0">
              <a:solidFill>
                <a:srgbClr val="0D28C2"/>
              </a:solidFill>
            </a:endParaRPr>
          </a:p>
        </p:txBody>
      </p:sp>
      <p:sp>
        <p:nvSpPr>
          <p:cNvPr id="8" name="Retângulo: Cantos Arredondados 7">
            <a:extLst>
              <a:ext uri="{FF2B5EF4-FFF2-40B4-BE49-F238E27FC236}">
                <a16:creationId xmlns:a16="http://schemas.microsoft.com/office/drawing/2014/main" id="{CE566A69-3A84-3964-D2E6-8F21DE8B9FBF}"/>
              </a:ext>
            </a:extLst>
          </p:cNvPr>
          <p:cNvSpPr/>
          <p:nvPr/>
        </p:nvSpPr>
        <p:spPr>
          <a:xfrm>
            <a:off x="8977226" y="3221861"/>
            <a:ext cx="2583712" cy="2583712"/>
          </a:xfrm>
          <a:prstGeom prst="roundRect">
            <a:avLst/>
          </a:prstGeom>
          <a:solidFill>
            <a:srgbClr val="FFFFFF"/>
          </a:solidFill>
          <a:ln>
            <a:solidFill>
              <a:srgbClr val="CEDA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A823DCD-0901-6A17-C4AA-5A0C442C2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4365" y="3429000"/>
            <a:ext cx="2169435" cy="21694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4487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E88F4CC5-2D0B-38D3-EBBE-66BF87BF0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708AEB32-A0F2-CDEA-69C4-5F980B859624}"/>
              </a:ext>
            </a:extLst>
          </p:cNvPr>
          <p:cNvSpPr txBox="1">
            <a:spLocks/>
          </p:cNvSpPr>
          <p:nvPr/>
        </p:nvSpPr>
        <p:spPr>
          <a:xfrm>
            <a:off x="838200" y="595223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Montserrat SemiBold" panose="00000700000000000000" pitchFamily="50" charset="0"/>
                <a:ea typeface="+mj-ea"/>
                <a:cs typeface="+mj-cs"/>
              </a:defRPr>
            </a:lvl1pPr>
          </a:lstStyle>
          <a:p>
            <a:r>
              <a:rPr lang="pt-PT" dirty="0">
                <a:solidFill>
                  <a:srgbClr val="0D28C2"/>
                </a:solidFill>
              </a:rPr>
              <a:t>Atendimento online</a:t>
            </a:r>
          </a:p>
          <a:p>
            <a:r>
              <a:rPr lang="pt-PT" dirty="0">
                <a:solidFill>
                  <a:srgbClr val="0D28C2"/>
                </a:solidFill>
                <a:latin typeface="Montserrat" panose="00000500000000000000" pitchFamily="2" charset="0"/>
              </a:rPr>
              <a:t>Estudantes de Sintra</a:t>
            </a:r>
          </a:p>
          <a:p>
            <a:endParaRPr lang="pt-PT" dirty="0">
              <a:solidFill>
                <a:srgbClr val="0D28C2"/>
              </a:solidFill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682F0FE-8142-6CDE-9583-9CC2CF23B32A}"/>
              </a:ext>
            </a:extLst>
          </p:cNvPr>
          <p:cNvSpPr txBox="1"/>
          <p:nvPr/>
        </p:nvSpPr>
        <p:spPr>
          <a:xfrm>
            <a:off x="838200" y="2220715"/>
            <a:ext cx="10515600" cy="583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highlight>
                  <a:srgbClr val="FFFF00"/>
                </a:highlight>
                <a:latin typeface="Montserrat" panose="00000500000000000000" pitchFamily="2" charset="0"/>
              </a:rPr>
              <a:t>INCLUIR </a:t>
            </a:r>
            <a:endParaRPr lang="pt-PT" sz="2400" noProof="0" dirty="0">
              <a:highlight>
                <a:srgbClr val="FFFF00"/>
              </a:highlight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04960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BD68E-9E69-0C36-C0D7-431867D9D8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Title 1">
            <a:extLst>
              <a:ext uri="{FF2B5EF4-FFF2-40B4-BE49-F238E27FC236}">
                <a16:creationId xmlns:a16="http://schemas.microsoft.com/office/drawing/2014/main" id="{D5613912-AE98-BF9D-F1C7-3598775E47A1}"/>
              </a:ext>
            </a:extLst>
          </p:cNvPr>
          <p:cNvSpPr txBox="1">
            <a:spLocks/>
          </p:cNvSpPr>
          <p:nvPr/>
        </p:nvSpPr>
        <p:spPr>
          <a:xfrm>
            <a:off x="838200" y="595222"/>
            <a:ext cx="10515600" cy="1325563"/>
          </a:xfrm>
          <a:prstGeom prst="rect">
            <a:avLst/>
          </a:prstGeom>
          <a:noFill/>
        </p:spPr>
        <p:txBody>
          <a:bodyPr lIns="91440" tIns="45720" rIns="91440" bIns="45720" anchor="t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Montserrat SemiBold" panose="00000700000000000000" pitchFamily="50" charset="0"/>
                <a:ea typeface="+mj-ea"/>
                <a:cs typeface="+mj-cs"/>
              </a:defRPr>
            </a:lvl1pPr>
          </a:lstStyle>
          <a:p>
            <a:r>
              <a:rPr lang="pt-PT">
                <a:solidFill>
                  <a:srgbClr val="0D28C2"/>
                </a:solidFill>
                <a:latin typeface="Montserrat SemiBold"/>
              </a:rPr>
              <a:t>Iscte</a:t>
            </a:r>
            <a:endParaRPr lang="pt-PT" dirty="0">
              <a:solidFill>
                <a:srgbClr val="0D28C2"/>
              </a:solidFill>
              <a:latin typeface="Montserrat" panose="00000500000000000000" pitchFamily="2" charset="0"/>
            </a:endParaRPr>
          </a:p>
          <a:p>
            <a:r>
              <a:rPr lang="pt-PT" dirty="0">
                <a:solidFill>
                  <a:srgbClr val="0D28C2"/>
                </a:solidFill>
                <a:latin typeface="Montserrat"/>
              </a:rPr>
              <a:t>Atividade física</a:t>
            </a:r>
          </a:p>
        </p:txBody>
      </p:sp>
      <p:pic>
        <p:nvPicPr>
          <p:cNvPr id="3" name="Picture 2" descr="A group of people doing aerobics&#10;&#10;AI-generated content may be incorrect.">
            <a:extLst>
              <a:ext uri="{FF2B5EF4-FFF2-40B4-BE49-F238E27FC236}">
                <a16:creationId xmlns:a16="http://schemas.microsoft.com/office/drawing/2014/main" id="{BAAE3B3C-1E05-C584-37F1-45CF69F37A1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4305" r="22533" b="2627"/>
          <a:stretch>
            <a:fillRect/>
          </a:stretch>
        </p:blipFill>
        <p:spPr>
          <a:xfrm>
            <a:off x="6634602" y="0"/>
            <a:ext cx="5619529" cy="6868714"/>
          </a:xfrm>
          <a:prstGeom prst="rect">
            <a:avLst/>
          </a:prstGeom>
        </p:spPr>
      </p:pic>
      <p:sp>
        <p:nvSpPr>
          <p:cNvPr id="7" name="TextBox 22">
            <a:extLst>
              <a:ext uri="{FF2B5EF4-FFF2-40B4-BE49-F238E27FC236}">
                <a16:creationId xmlns:a16="http://schemas.microsoft.com/office/drawing/2014/main" id="{D9B31EB7-186E-8CBC-000E-2D9304C7F977}"/>
              </a:ext>
            </a:extLst>
          </p:cNvPr>
          <p:cNvSpPr txBox="1"/>
          <p:nvPr/>
        </p:nvSpPr>
        <p:spPr>
          <a:xfrm>
            <a:off x="838200" y="2479500"/>
            <a:ext cx="5257800" cy="40158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latin typeface="Montserrat" panose="00000500000000000000" pitchFamily="2" charset="0"/>
              </a:rPr>
              <a:t>Yoga </a:t>
            </a: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r>
              <a:rPr lang="en-US" sz="2400" dirty="0" err="1">
                <a:latin typeface="Montserrat"/>
              </a:rPr>
              <a:t>Dança</a:t>
            </a:r>
            <a:endParaRPr lang="en-US" sz="2400" dirty="0" err="1">
              <a:latin typeface="Montserrat" panose="000005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endParaRPr lang="en-US" sz="2400" dirty="0">
              <a:latin typeface="Montserrat" panose="00000500000000000000" pitchFamily="2" charset="0"/>
            </a:endParaRP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en-US" sz="2400" i="1" dirty="0">
                <a:latin typeface="Montserrat"/>
              </a:rPr>
              <a:t>Ginásio </a:t>
            </a:r>
            <a:r>
              <a:rPr lang="en-US" sz="2400" i="1" dirty="0" err="1">
                <a:latin typeface="Montserrat"/>
              </a:rPr>
              <a:t>Iscte</a:t>
            </a:r>
            <a:r>
              <a:rPr lang="en-US" sz="2400" i="1" dirty="0">
                <a:latin typeface="Montserrat"/>
              </a:rPr>
              <a:t> | </a:t>
            </a:r>
            <a:r>
              <a:rPr lang="en-US" sz="2400" i="1" dirty="0" err="1">
                <a:latin typeface="Montserrat"/>
              </a:rPr>
              <a:t>Edifício</a:t>
            </a:r>
            <a:r>
              <a:rPr lang="en-US" sz="2400" i="1" dirty="0">
                <a:latin typeface="Montserrat"/>
              </a:rPr>
              <a:t> 2, Piso 0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en-US" sz="2400" i="1" dirty="0">
                <a:latin typeface="Montserrat" panose="00000500000000000000" pitchFamily="2" charset="0"/>
              </a:rPr>
              <a:t>Campus Sintra </a:t>
            </a:r>
          </a:p>
          <a:p>
            <a:pPr>
              <a:lnSpc>
                <a:spcPct val="150000"/>
              </a:lnSpc>
              <a:buClr>
                <a:srgbClr val="0000CC"/>
              </a:buClr>
            </a:pPr>
            <a:r>
              <a:rPr lang="en-US" sz="2400" i="1" dirty="0" err="1">
                <a:latin typeface="Montserrat" panose="00000500000000000000" pitchFamily="2" charset="0"/>
              </a:rPr>
              <a:t>Residência</a:t>
            </a:r>
            <a:r>
              <a:rPr lang="en-US" sz="2400" i="1" dirty="0">
                <a:latin typeface="Montserrat" panose="00000500000000000000" pitchFamily="2" charset="0"/>
              </a:rPr>
              <a:t> </a:t>
            </a:r>
            <a:r>
              <a:rPr lang="en-US" sz="2400" i="1" dirty="0" err="1">
                <a:latin typeface="Montserrat" panose="00000500000000000000" pitchFamily="2" charset="0"/>
              </a:rPr>
              <a:t>Odivelas</a:t>
            </a:r>
            <a:endParaRPr lang="en-US" sz="2400" i="1" dirty="0">
              <a:latin typeface="Montserrat" panose="00000500000000000000" pitchFamily="2" charset="0"/>
            </a:endParaRPr>
          </a:p>
          <a:p>
            <a:pPr marL="342900" indent="-342900">
              <a:lnSpc>
                <a:spcPct val="150000"/>
              </a:lnSpc>
              <a:buClr>
                <a:srgbClr val="0000CC"/>
              </a:buClr>
              <a:buFont typeface="Arial" panose="020B0604020202020204" pitchFamily="34" charset="0"/>
              <a:buChar char="•"/>
            </a:pPr>
            <a:endParaRPr lang="en-US" sz="1000" dirty="0">
              <a:latin typeface="Montserrat" panose="00000500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Arial"/>
              <a:buChar char="•"/>
            </a:pPr>
            <a:endParaRPr lang="en-US" dirty="0">
              <a:solidFill>
                <a:srgbClr val="000000"/>
              </a:solidFill>
              <a:latin typeface="Montserrat"/>
              <a:ea typeface="Calibri"/>
              <a:cs typeface="Calibri"/>
            </a:endParaRPr>
          </a:p>
        </p:txBody>
      </p:sp>
      <p:sp>
        <p:nvSpPr>
          <p:cNvPr id="5" name="Retângulo: Cantos Arredondados 7">
            <a:extLst>
              <a:ext uri="{FF2B5EF4-FFF2-40B4-BE49-F238E27FC236}">
                <a16:creationId xmlns:a16="http://schemas.microsoft.com/office/drawing/2014/main" id="{972C2725-F188-B9C9-F1F0-9F7C3BC38625}"/>
              </a:ext>
            </a:extLst>
          </p:cNvPr>
          <p:cNvSpPr/>
          <p:nvPr/>
        </p:nvSpPr>
        <p:spPr>
          <a:xfrm>
            <a:off x="9064312" y="3722604"/>
            <a:ext cx="2583712" cy="2583712"/>
          </a:xfrm>
          <a:prstGeom prst="roundRect">
            <a:avLst/>
          </a:prstGeom>
          <a:solidFill>
            <a:srgbClr val="FFFFFF"/>
          </a:solidFill>
          <a:ln>
            <a:solidFill>
              <a:srgbClr val="CEDA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A qr code with circles and circles&#10;&#10;AI-generated content may be incorrect.">
            <a:extLst>
              <a:ext uri="{FF2B5EF4-FFF2-40B4-BE49-F238E27FC236}">
                <a16:creationId xmlns:a16="http://schemas.microsoft.com/office/drawing/2014/main" id="{D79B7087-E10C-26B0-21DE-BE9AEBCCC1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186" t="5029" r="3372" b="1852"/>
          <a:stretch>
            <a:fillRect/>
          </a:stretch>
        </p:blipFill>
        <p:spPr>
          <a:xfrm>
            <a:off x="9277350" y="3929743"/>
            <a:ext cx="2170470" cy="2195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491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86B1F5-0C32-625F-29F4-795D33D44F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: Cantos Arredondados 7">
            <a:extLst>
              <a:ext uri="{FF2B5EF4-FFF2-40B4-BE49-F238E27FC236}">
                <a16:creationId xmlns:a16="http://schemas.microsoft.com/office/drawing/2014/main" id="{951A688A-E721-3329-46A6-8675F44AA14F}"/>
              </a:ext>
            </a:extLst>
          </p:cNvPr>
          <p:cNvSpPr/>
          <p:nvPr/>
        </p:nvSpPr>
        <p:spPr>
          <a:xfrm>
            <a:off x="802054" y="358919"/>
            <a:ext cx="10464968" cy="6132454"/>
          </a:xfrm>
          <a:prstGeom prst="roundRect">
            <a:avLst/>
          </a:prstGeom>
          <a:solidFill>
            <a:srgbClr val="FFFFFF"/>
          </a:solidFill>
          <a:ln>
            <a:solidFill>
              <a:srgbClr val="CEDA4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screenshot of a screen&#10;&#10;AI-generated content may be incorrect.">
            <a:extLst>
              <a:ext uri="{FF2B5EF4-FFF2-40B4-BE49-F238E27FC236}">
                <a16:creationId xmlns:a16="http://schemas.microsoft.com/office/drawing/2014/main" id="{4E1C74F1-D99E-EA69-5E82-989AD8AB29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9020" y="774876"/>
            <a:ext cx="9231085" cy="5302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22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DD251-8115-FD8E-8F2D-90197F017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ângulo 26">
            <a:extLst>
              <a:ext uri="{FF2B5EF4-FFF2-40B4-BE49-F238E27FC236}">
                <a16:creationId xmlns:a16="http://schemas.microsoft.com/office/drawing/2014/main" id="{F4F51418-CCCB-1614-AFC4-320969353237}"/>
              </a:ext>
            </a:extLst>
          </p:cNvPr>
          <p:cNvSpPr/>
          <p:nvPr/>
        </p:nvSpPr>
        <p:spPr>
          <a:xfrm>
            <a:off x="-64771" y="-99618"/>
            <a:ext cx="12256771" cy="7057231"/>
          </a:xfrm>
          <a:prstGeom prst="rect">
            <a:avLst/>
          </a:prstGeom>
          <a:solidFill>
            <a:srgbClr val="C6D42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30DAB122-2A4D-D9C4-B85E-850930EF7674}"/>
              </a:ext>
            </a:extLst>
          </p:cNvPr>
          <p:cNvSpPr txBox="1"/>
          <p:nvPr/>
        </p:nvSpPr>
        <p:spPr>
          <a:xfrm>
            <a:off x="-876300" y="30353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1389D291-49C1-7D56-9312-B969FBA5170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49"/>
          <a:stretch/>
        </p:blipFill>
        <p:spPr>
          <a:xfrm>
            <a:off x="3175000" y="939800"/>
            <a:ext cx="5842000" cy="5304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782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creens screenshot of a screenshot of a social media app&#10;&#10;Description automatically generated">
            <a:extLst>
              <a:ext uri="{FF2B5EF4-FFF2-40B4-BE49-F238E27FC236}">
                <a16:creationId xmlns:a16="http://schemas.microsoft.com/office/drawing/2014/main" id="{E04E1DE8-7F79-28A1-9EBD-4936DDF734E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b="19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65C1F00-CFA5-127E-7CEB-E140E3270DE1}"/>
              </a:ext>
            </a:extLst>
          </p:cNvPr>
          <p:cNvSpPr txBox="1"/>
          <p:nvPr/>
        </p:nvSpPr>
        <p:spPr>
          <a:xfrm>
            <a:off x="2383972" y="1426027"/>
            <a:ext cx="1545772" cy="230832"/>
          </a:xfrm>
          <a:prstGeom prst="rect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00" dirty="0"/>
              <a:t>espaco_estudante_iscte</a:t>
            </a:r>
            <a:endParaRPr lang="en-US" sz="90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73E09A-934C-8425-8299-B3877C9C84A4}"/>
              </a:ext>
            </a:extLst>
          </p:cNvPr>
          <p:cNvSpPr txBox="1"/>
          <p:nvPr/>
        </p:nvSpPr>
        <p:spPr>
          <a:xfrm>
            <a:off x="5236029" y="1426027"/>
            <a:ext cx="1545772" cy="230832"/>
          </a:xfrm>
          <a:prstGeom prst="rect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00" dirty="0"/>
              <a:t>espaco_estudante_iscte</a:t>
            </a:r>
            <a:endParaRPr lang="en-US" sz="90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84DC55-A478-8921-30E9-CFB76649501D}"/>
              </a:ext>
            </a:extLst>
          </p:cNvPr>
          <p:cNvSpPr txBox="1"/>
          <p:nvPr/>
        </p:nvSpPr>
        <p:spPr>
          <a:xfrm>
            <a:off x="8109858" y="1426027"/>
            <a:ext cx="1545772" cy="230832"/>
          </a:xfrm>
          <a:prstGeom prst="rect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00" dirty="0"/>
              <a:t>espaco_estudante_iscte</a:t>
            </a:r>
            <a:endParaRPr lang="en-US" sz="90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E948143-B1AB-ED90-BAD5-8494069F753C}"/>
              </a:ext>
            </a:extLst>
          </p:cNvPr>
          <p:cNvSpPr txBox="1"/>
          <p:nvPr/>
        </p:nvSpPr>
        <p:spPr>
          <a:xfrm>
            <a:off x="10983686" y="1426027"/>
            <a:ext cx="1545772" cy="230832"/>
          </a:xfrm>
          <a:prstGeom prst="rect">
            <a:avLst/>
          </a:prstGeom>
          <a:solidFill>
            <a:srgbClr val="FFFFFF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00" dirty="0"/>
              <a:t>espaco_estudante_iscte</a:t>
            </a:r>
            <a:endParaRPr lang="en-US" sz="900"/>
          </a:p>
        </p:txBody>
      </p:sp>
      <p:pic>
        <p:nvPicPr>
          <p:cNvPr id="7" name="Picture 6" descr="A group of people sitting at desks&#10;&#10;AI-generated content may be incorrect.">
            <a:extLst>
              <a:ext uri="{FF2B5EF4-FFF2-40B4-BE49-F238E27FC236}">
                <a16:creationId xmlns:a16="http://schemas.microsoft.com/office/drawing/2014/main" id="{170E8BEB-908B-3915-DC49-508D83F6F5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24" b="6051"/>
          <a:stretch>
            <a:fillRect/>
          </a:stretch>
        </p:blipFill>
        <p:spPr>
          <a:xfrm>
            <a:off x="1945821" y="1828800"/>
            <a:ext cx="2563610" cy="3222174"/>
          </a:xfrm>
          <a:prstGeom prst="rect">
            <a:avLst/>
          </a:prstGeom>
        </p:spPr>
      </p:pic>
      <p:pic>
        <p:nvPicPr>
          <p:cNvPr id="8" name="Picture 7" descr="A person walking in a courtyard&#10;&#10;AI-generated content may be incorrect.">
            <a:extLst>
              <a:ext uri="{FF2B5EF4-FFF2-40B4-BE49-F238E27FC236}">
                <a16:creationId xmlns:a16="http://schemas.microsoft.com/office/drawing/2014/main" id="{7D68D2E9-C02A-5135-D491-A4FA98ADA99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-664" r="34691" b="2326"/>
          <a:stretch>
            <a:fillRect/>
          </a:stretch>
        </p:blipFill>
        <p:spPr>
          <a:xfrm>
            <a:off x="10578194" y="1828800"/>
            <a:ext cx="1860637" cy="3222176"/>
          </a:xfrm>
          <a:prstGeom prst="rect">
            <a:avLst/>
          </a:prstGeom>
        </p:spPr>
      </p:pic>
      <p:pic>
        <p:nvPicPr>
          <p:cNvPr id="9" name="Picture 8" descr="A group of people doing yoga&#10;&#10;AI-generated content may be incorrect.">
            <a:extLst>
              <a:ext uri="{FF2B5EF4-FFF2-40B4-BE49-F238E27FC236}">
                <a16:creationId xmlns:a16="http://schemas.microsoft.com/office/drawing/2014/main" id="{FBC4A744-F16B-9AD4-EF76-676BF01E461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9032" r="7527"/>
          <a:stretch>
            <a:fillRect/>
          </a:stretch>
        </p:blipFill>
        <p:spPr>
          <a:xfrm>
            <a:off x="7701642" y="1828800"/>
            <a:ext cx="2566895" cy="3222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37390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72802C-7353-D70C-38AF-4B124A554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A88F5F0-2D95-6AA5-BE03-8C714685D9C7}"/>
              </a:ext>
            </a:extLst>
          </p:cNvPr>
          <p:cNvSpPr txBox="1"/>
          <p:nvPr/>
        </p:nvSpPr>
        <p:spPr>
          <a:xfrm>
            <a:off x="13703968" y="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pt-PT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150B4626-0D62-309E-0D99-7CA40BA43056}"/>
              </a:ext>
            </a:extLst>
          </p:cNvPr>
          <p:cNvGrpSpPr/>
          <p:nvPr/>
        </p:nvGrpSpPr>
        <p:grpSpPr>
          <a:xfrm>
            <a:off x="989784" y="2240932"/>
            <a:ext cx="10212431" cy="2376136"/>
            <a:chOff x="1520282" y="2155282"/>
            <a:chExt cx="11507607" cy="2677486"/>
          </a:xfrm>
        </p:grpSpPr>
        <p:sp>
          <p:nvSpPr>
            <p:cNvPr id="2" name="CaixaDeTexto 25">
              <a:extLst>
                <a:ext uri="{FF2B5EF4-FFF2-40B4-BE49-F238E27FC236}">
                  <a16:creationId xmlns:a16="http://schemas.microsoft.com/office/drawing/2014/main" id="{D435AFCF-8DD3-39BE-C37E-70E4278A6971}"/>
                </a:ext>
              </a:extLst>
            </p:cNvPr>
            <p:cNvSpPr txBox="1"/>
            <p:nvPr/>
          </p:nvSpPr>
          <p:spPr>
            <a:xfrm>
              <a:off x="2687135" y="2241447"/>
              <a:ext cx="10340754" cy="2591321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>
                <a:lnSpc>
                  <a:spcPts val="4300"/>
                </a:lnSpc>
              </a:pPr>
              <a:r>
                <a:rPr lang="pt-PT" sz="4400" i="0" dirty="0">
                  <a:effectLst/>
                  <a:latin typeface="Montserrat" pitchFamily="2" charset="77"/>
                </a:rPr>
                <a:t>@espaco_estudante_iscte</a:t>
              </a:r>
              <a:endParaRPr lang="pt-PT" sz="4400" dirty="0">
                <a:latin typeface="Montserrat" pitchFamily="2" charset="77"/>
              </a:endParaRPr>
            </a:p>
            <a:p>
              <a:pPr>
                <a:lnSpc>
                  <a:spcPts val="4300"/>
                </a:lnSpc>
              </a:pPr>
              <a:endParaRPr lang="en-GB" sz="4400" dirty="0">
                <a:latin typeface="Montserrat" pitchFamily="2" charset="77"/>
              </a:endParaRPr>
            </a:p>
            <a:p>
              <a:pPr>
                <a:lnSpc>
                  <a:spcPts val="4300"/>
                </a:lnSpc>
              </a:pPr>
              <a:endParaRPr lang="en-GB" sz="4400" dirty="0">
                <a:latin typeface="Montserrat" pitchFamily="2" charset="77"/>
              </a:endParaRPr>
            </a:p>
            <a:p>
              <a:pPr>
                <a:lnSpc>
                  <a:spcPts val="4300"/>
                </a:lnSpc>
              </a:pPr>
              <a:r>
                <a:rPr lang="en-GB" sz="4400" dirty="0">
                  <a:latin typeface="Montserrat" pitchFamily="2" charset="77"/>
                </a:rPr>
                <a:t>Espaco.Estudante@iscte-iul.pt</a:t>
              </a:r>
              <a:endParaRPr lang="pt-PT" sz="4400" dirty="0">
                <a:latin typeface="Montserrat" pitchFamily="2" charset="77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58FE1C2-693D-F64D-E76E-759734F9E44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20283" y="2155282"/>
              <a:ext cx="942899" cy="930508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1A9C499-17C3-1A9A-9E3F-55A0A5FB9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20282" y="3741235"/>
              <a:ext cx="930508" cy="930508"/>
            </a:xfrm>
            <a:prstGeom prst="rect">
              <a:avLst/>
            </a:prstGeom>
          </p:spPr>
        </p:pic>
      </p:grpSp>
      <p:sp>
        <p:nvSpPr>
          <p:cNvPr id="9" name="Title 1">
            <a:extLst>
              <a:ext uri="{FF2B5EF4-FFF2-40B4-BE49-F238E27FC236}">
                <a16:creationId xmlns:a16="http://schemas.microsoft.com/office/drawing/2014/main" id="{F31BC6E8-6845-CA0A-CE1E-B91BE853F1A0}"/>
              </a:ext>
            </a:extLst>
          </p:cNvPr>
          <p:cNvSpPr txBox="1">
            <a:spLocks/>
          </p:cNvSpPr>
          <p:nvPr/>
        </p:nvSpPr>
        <p:spPr>
          <a:xfrm>
            <a:off x="838200" y="595222"/>
            <a:ext cx="10515600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0" kern="1200">
                <a:solidFill>
                  <a:schemeClr val="tx1"/>
                </a:solidFill>
                <a:latin typeface="Montserrat SemiBold" panose="00000700000000000000" pitchFamily="50" charset="0"/>
                <a:ea typeface="+mj-ea"/>
                <a:cs typeface="+mj-cs"/>
              </a:defRPr>
            </a:lvl1pPr>
          </a:lstStyle>
          <a:p>
            <a:r>
              <a:rPr lang="pt-PT" dirty="0">
                <a:solidFill>
                  <a:srgbClr val="0D28C2"/>
                </a:solidFill>
              </a:rPr>
              <a:t>Contactos</a:t>
            </a:r>
            <a:endParaRPr lang="pt-PT" dirty="0">
              <a:solidFill>
                <a:srgbClr val="0D28C2"/>
              </a:solidFill>
              <a:latin typeface="Montserrat" panose="00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992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87581-89F3-9EA0-79DB-7BDCE360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8">
            <a:extLst>
              <a:ext uri="{FF2B5EF4-FFF2-40B4-BE49-F238E27FC236}">
                <a16:creationId xmlns:a16="http://schemas.microsoft.com/office/drawing/2014/main" id="{EEF1E202-B769-89AF-9A44-8304801592B4}"/>
              </a:ext>
            </a:extLst>
          </p:cNvPr>
          <p:cNvSpPr/>
          <p:nvPr/>
        </p:nvSpPr>
        <p:spPr>
          <a:xfrm>
            <a:off x="0" y="0"/>
            <a:ext cx="12192000" cy="6879690"/>
          </a:xfrm>
          <a:prstGeom prst="rect">
            <a:avLst/>
          </a:prstGeom>
          <a:solidFill>
            <a:srgbClr val="0D2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53614AA-7F48-F153-56E4-82ED29685E0F}"/>
              </a:ext>
            </a:extLst>
          </p:cNvPr>
          <p:cNvSpPr txBox="1"/>
          <p:nvPr/>
        </p:nvSpPr>
        <p:spPr>
          <a:xfrm>
            <a:off x="4765741" y="4439070"/>
            <a:ext cx="789024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5400" b="1" dirty="0">
                <a:solidFill>
                  <a:schemeClr val="bg1"/>
                </a:solidFill>
                <a:latin typeface="Montserrat" panose="00000500000000000000" pitchFamily="2" charset="0"/>
              </a:rPr>
              <a:t>Obrigada!</a:t>
            </a:r>
          </a:p>
        </p:txBody>
      </p:sp>
    </p:spTree>
    <p:extLst>
      <p:ext uri="{BB962C8B-B14F-4D97-AF65-F5344CB8AC3E}">
        <p14:creationId xmlns:p14="http://schemas.microsoft.com/office/powerpoint/2010/main" val="7292849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>
            <a:extLst>
              <a:ext uri="{FF2B5EF4-FFF2-40B4-BE49-F238E27FC236}">
                <a16:creationId xmlns:a16="http://schemas.microsoft.com/office/drawing/2014/main" id="{79202002-E9DC-4335-B322-9AA7E964632F}"/>
              </a:ext>
            </a:extLst>
          </p:cNvPr>
          <p:cNvSpPr/>
          <p:nvPr/>
        </p:nvSpPr>
        <p:spPr>
          <a:xfrm>
            <a:off x="0" y="0"/>
            <a:ext cx="12192000" cy="6879690"/>
          </a:xfrm>
          <a:prstGeom prst="rect">
            <a:avLst/>
          </a:prstGeom>
          <a:solidFill>
            <a:srgbClr val="0D28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00AA1FE1-EFE7-4430-84F7-5BC4AED3A789}"/>
              </a:ext>
            </a:extLst>
          </p:cNvPr>
          <p:cNvSpPr/>
          <p:nvPr/>
        </p:nvSpPr>
        <p:spPr>
          <a:xfrm>
            <a:off x="6206971" y="4720410"/>
            <a:ext cx="2075368" cy="1825009"/>
          </a:xfrm>
          <a:custGeom>
            <a:avLst/>
            <a:gdLst>
              <a:gd name="connsiteX0" fmla="*/ 209044 w 316882"/>
              <a:gd name="connsiteY0" fmla="*/ 113076 h 278656"/>
              <a:gd name="connsiteX1" fmla="*/ 108601 w 316882"/>
              <a:gd name="connsiteY1" fmla="*/ 113076 h 278656"/>
              <a:gd name="connsiteX2" fmla="*/ 65893 w 316882"/>
              <a:gd name="connsiteY2" fmla="*/ 81176 h 278656"/>
              <a:gd name="connsiteX3" fmla="*/ 108601 w 316882"/>
              <a:gd name="connsiteY3" fmla="*/ 52704 h 278656"/>
              <a:gd name="connsiteX4" fmla="*/ 290769 w 316882"/>
              <a:gd name="connsiteY4" fmla="*/ 52704 h 278656"/>
              <a:gd name="connsiteX5" fmla="*/ 290769 w 316882"/>
              <a:gd name="connsiteY5" fmla="*/ -22 h 278656"/>
              <a:gd name="connsiteX6" fmla="*/ 100956 w 316882"/>
              <a:gd name="connsiteY6" fmla="*/ -22 h 278656"/>
              <a:gd name="connsiteX7" fmla="*/ -14 w 316882"/>
              <a:gd name="connsiteY7" fmla="*/ 81967 h 278656"/>
              <a:gd name="connsiteX8" fmla="*/ 100956 w 316882"/>
              <a:gd name="connsiteY8" fmla="*/ 165011 h 278656"/>
              <a:gd name="connsiteX9" fmla="*/ 209835 w 316882"/>
              <a:gd name="connsiteY9" fmla="*/ 165011 h 278656"/>
              <a:gd name="connsiteX10" fmla="*/ 252279 w 316882"/>
              <a:gd name="connsiteY10" fmla="*/ 197173 h 278656"/>
              <a:gd name="connsiteX11" fmla="*/ 209835 w 316882"/>
              <a:gd name="connsiteY11" fmla="*/ 225909 h 278656"/>
              <a:gd name="connsiteX12" fmla="*/ 19758 w 316882"/>
              <a:gd name="connsiteY12" fmla="*/ 225909 h 278656"/>
              <a:gd name="connsiteX13" fmla="*/ 19758 w 316882"/>
              <a:gd name="connsiteY13" fmla="*/ 278635 h 278656"/>
              <a:gd name="connsiteX14" fmla="*/ 209044 w 316882"/>
              <a:gd name="connsiteY14" fmla="*/ 278635 h 278656"/>
              <a:gd name="connsiteX15" fmla="*/ 316869 w 316882"/>
              <a:gd name="connsiteY15" fmla="*/ 195855 h 278656"/>
              <a:gd name="connsiteX16" fmla="*/ 209044 w 316882"/>
              <a:gd name="connsiteY16" fmla="*/ 113866 h 278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16882" h="278656">
                <a:moveTo>
                  <a:pt x="209044" y="113076"/>
                </a:moveTo>
                <a:lnTo>
                  <a:pt x="108601" y="113076"/>
                </a:lnTo>
                <a:cubicBezTo>
                  <a:pt x="82238" y="113076"/>
                  <a:pt x="65893" y="100685"/>
                  <a:pt x="65893" y="81176"/>
                </a:cubicBezTo>
                <a:cubicBezTo>
                  <a:pt x="65893" y="61668"/>
                  <a:pt x="82238" y="52704"/>
                  <a:pt x="108601" y="52704"/>
                </a:cubicBezTo>
                <a:lnTo>
                  <a:pt x="290769" y="52704"/>
                </a:lnTo>
                <a:lnTo>
                  <a:pt x="290769" y="-22"/>
                </a:lnTo>
                <a:lnTo>
                  <a:pt x="100956" y="-22"/>
                </a:lnTo>
                <a:cubicBezTo>
                  <a:pt x="39003" y="-22"/>
                  <a:pt x="-14" y="31087"/>
                  <a:pt x="-14" y="81967"/>
                </a:cubicBezTo>
                <a:cubicBezTo>
                  <a:pt x="-14" y="132848"/>
                  <a:pt x="39003" y="165011"/>
                  <a:pt x="100956" y="165011"/>
                </a:cubicBezTo>
                <a:lnTo>
                  <a:pt x="209835" y="165011"/>
                </a:lnTo>
                <a:cubicBezTo>
                  <a:pt x="236198" y="165011"/>
                  <a:pt x="252279" y="177401"/>
                  <a:pt x="252279" y="197173"/>
                </a:cubicBezTo>
                <a:cubicBezTo>
                  <a:pt x="252279" y="216946"/>
                  <a:pt x="235934" y="225909"/>
                  <a:pt x="209835" y="225909"/>
                </a:cubicBezTo>
                <a:lnTo>
                  <a:pt x="19758" y="225909"/>
                </a:lnTo>
                <a:lnTo>
                  <a:pt x="19758" y="278635"/>
                </a:lnTo>
                <a:lnTo>
                  <a:pt x="209044" y="278635"/>
                </a:lnTo>
                <a:cubicBezTo>
                  <a:pt x="275215" y="278635"/>
                  <a:pt x="316869" y="246472"/>
                  <a:pt x="316869" y="195855"/>
                </a:cubicBezTo>
                <a:cubicBezTo>
                  <a:pt x="316869" y="145238"/>
                  <a:pt x="275215" y="113866"/>
                  <a:pt x="209044" y="113866"/>
                </a:cubicBezTo>
                <a:close/>
              </a:path>
            </a:pathLst>
          </a:custGeom>
          <a:solidFill>
            <a:schemeClr val="bg1"/>
          </a:solidFill>
          <a:ln w="2619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F503AFE8-4F9C-4183-B021-7EAE9FD1AD66}"/>
              </a:ext>
            </a:extLst>
          </p:cNvPr>
          <p:cNvSpPr/>
          <p:nvPr/>
        </p:nvSpPr>
        <p:spPr>
          <a:xfrm>
            <a:off x="8658992" y="4317059"/>
            <a:ext cx="1661385" cy="2319224"/>
          </a:xfrm>
          <a:custGeom>
            <a:avLst/>
            <a:gdLst>
              <a:gd name="connsiteX0" fmla="*/ 126589 w 253672"/>
              <a:gd name="connsiteY0" fmla="*/ 299462 h 354116"/>
              <a:gd name="connsiteX1" fmla="*/ 60563 w 253672"/>
              <a:gd name="connsiteY1" fmla="*/ 233673 h 354116"/>
              <a:gd name="connsiteX2" fmla="*/ 60682 w 253672"/>
              <a:gd name="connsiteY2" fmla="*/ 229600 h 354116"/>
              <a:gd name="connsiteX3" fmla="*/ 60682 w 253672"/>
              <a:gd name="connsiteY3" fmla="*/ 121248 h 354116"/>
              <a:gd name="connsiteX4" fmla="*/ 253658 w 253672"/>
              <a:gd name="connsiteY4" fmla="*/ 121248 h 354116"/>
              <a:gd name="connsiteX5" fmla="*/ 253658 w 253672"/>
              <a:gd name="connsiteY5" fmla="*/ 68522 h 354116"/>
              <a:gd name="connsiteX6" fmla="*/ 60682 w 253672"/>
              <a:gd name="connsiteY6" fmla="*/ 68522 h 354116"/>
              <a:gd name="connsiteX7" fmla="*/ 60682 w 253672"/>
              <a:gd name="connsiteY7" fmla="*/ -22 h 354116"/>
              <a:gd name="connsiteX8" fmla="*/ 47 w 253672"/>
              <a:gd name="connsiteY8" fmla="*/ -22 h 354116"/>
              <a:gd name="connsiteX9" fmla="*/ 47 w 253672"/>
              <a:gd name="connsiteY9" fmla="*/ 232500 h 354116"/>
              <a:gd name="connsiteX10" fmla="*/ 114077 w 253672"/>
              <a:gd name="connsiteY10" fmla="*/ 354036 h 354116"/>
              <a:gd name="connsiteX11" fmla="*/ 126589 w 253672"/>
              <a:gd name="connsiteY11" fmla="*/ 353769 h 354116"/>
              <a:gd name="connsiteX12" fmla="*/ 252620 w 253672"/>
              <a:gd name="connsiteY12" fmla="*/ 243593 h 354116"/>
              <a:gd name="connsiteX13" fmla="*/ 252868 w 253672"/>
              <a:gd name="connsiteY13" fmla="*/ 233554 h 354116"/>
              <a:gd name="connsiteX14" fmla="*/ 192496 w 253672"/>
              <a:gd name="connsiteY14" fmla="*/ 233554 h 354116"/>
              <a:gd name="connsiteX15" fmla="*/ 127649 w 253672"/>
              <a:gd name="connsiteY15" fmla="*/ 299462 h 354116"/>
              <a:gd name="connsiteX16" fmla="*/ 126589 w 253672"/>
              <a:gd name="connsiteY16" fmla="*/ 299462 h 354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53672" h="354116">
                <a:moveTo>
                  <a:pt x="126589" y="299462"/>
                </a:moveTo>
                <a:cubicBezTo>
                  <a:pt x="90190" y="299528"/>
                  <a:pt x="60629" y="270072"/>
                  <a:pt x="60563" y="233673"/>
                </a:cubicBezTo>
                <a:cubicBezTo>
                  <a:pt x="60560" y="232315"/>
                  <a:pt x="60600" y="230955"/>
                  <a:pt x="60682" y="229600"/>
                </a:cubicBezTo>
                <a:lnTo>
                  <a:pt x="60682" y="121248"/>
                </a:lnTo>
                <a:lnTo>
                  <a:pt x="253658" y="121248"/>
                </a:lnTo>
                <a:lnTo>
                  <a:pt x="253658" y="68522"/>
                </a:lnTo>
                <a:lnTo>
                  <a:pt x="60682" y="68522"/>
                </a:lnTo>
                <a:lnTo>
                  <a:pt x="60682" y="-22"/>
                </a:lnTo>
                <a:lnTo>
                  <a:pt x="47" y="-22"/>
                </a:lnTo>
                <a:lnTo>
                  <a:pt x="47" y="232500"/>
                </a:lnTo>
                <a:cubicBezTo>
                  <a:pt x="-2025" y="297550"/>
                  <a:pt x="49026" y="351964"/>
                  <a:pt x="114077" y="354036"/>
                </a:cubicBezTo>
                <a:cubicBezTo>
                  <a:pt x="118248" y="354168"/>
                  <a:pt x="122426" y="354081"/>
                  <a:pt x="126589" y="353769"/>
                </a:cubicBezTo>
                <a:cubicBezTo>
                  <a:pt x="191816" y="358148"/>
                  <a:pt x="248243" y="308821"/>
                  <a:pt x="252620" y="243593"/>
                </a:cubicBezTo>
                <a:cubicBezTo>
                  <a:pt x="252844" y="240253"/>
                  <a:pt x="252928" y="236902"/>
                  <a:pt x="252868" y="233554"/>
                </a:cubicBezTo>
                <a:lnTo>
                  <a:pt x="192496" y="233554"/>
                </a:lnTo>
                <a:cubicBezTo>
                  <a:pt x="192789" y="269661"/>
                  <a:pt x="163755" y="299169"/>
                  <a:pt x="127649" y="299462"/>
                </a:cubicBezTo>
                <a:cubicBezTo>
                  <a:pt x="127295" y="299464"/>
                  <a:pt x="126942" y="299464"/>
                  <a:pt x="126589" y="299462"/>
                </a:cubicBezTo>
                <a:close/>
              </a:path>
            </a:pathLst>
          </a:custGeom>
          <a:solidFill>
            <a:schemeClr val="bg1"/>
          </a:solidFill>
          <a:ln w="2619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D9A2AE3B-753D-4642-AD78-A9B64A987BA9}"/>
              </a:ext>
            </a:extLst>
          </p:cNvPr>
          <p:cNvSpPr/>
          <p:nvPr/>
        </p:nvSpPr>
        <p:spPr>
          <a:xfrm>
            <a:off x="457988" y="1560734"/>
            <a:ext cx="1984111" cy="1869935"/>
          </a:xfrm>
          <a:custGeom>
            <a:avLst/>
            <a:gdLst>
              <a:gd name="connsiteX0" fmla="*/ 65658 w 302948"/>
              <a:gd name="connsiteY0" fmla="*/ 171606 h 285515"/>
              <a:gd name="connsiteX1" fmla="*/ 302925 w 302948"/>
              <a:gd name="connsiteY1" fmla="*/ 171606 h 285515"/>
              <a:gd name="connsiteX2" fmla="*/ 302925 w 302948"/>
              <a:gd name="connsiteY2" fmla="*/ 168970 h 285515"/>
              <a:gd name="connsiteX3" fmla="*/ 302925 w 302948"/>
              <a:gd name="connsiteY3" fmla="*/ 168970 h 285515"/>
              <a:gd name="connsiteX4" fmla="*/ 302925 w 302948"/>
              <a:gd name="connsiteY4" fmla="*/ 145771 h 285515"/>
              <a:gd name="connsiteX5" fmla="*/ 301080 w 302948"/>
              <a:gd name="connsiteY5" fmla="*/ 119408 h 285515"/>
              <a:gd name="connsiteX6" fmla="*/ 301080 w 302948"/>
              <a:gd name="connsiteY6" fmla="*/ 119408 h 285515"/>
              <a:gd name="connsiteX7" fmla="*/ 301080 w 302948"/>
              <a:gd name="connsiteY7" fmla="*/ 119408 h 285515"/>
              <a:gd name="connsiteX8" fmla="*/ 152129 w 302948"/>
              <a:gd name="connsiteY8" fmla="*/ 247 h 285515"/>
              <a:gd name="connsiteX9" fmla="*/ 220 w 302948"/>
              <a:gd name="connsiteY9" fmla="*/ 135753 h 285515"/>
              <a:gd name="connsiteX10" fmla="*/ 15 w 302948"/>
              <a:gd name="connsiteY10" fmla="*/ 146825 h 285515"/>
              <a:gd name="connsiteX11" fmla="*/ 152129 w 302948"/>
              <a:gd name="connsiteY11" fmla="*/ 285494 h 285515"/>
              <a:gd name="connsiteX12" fmla="*/ 265753 w 302948"/>
              <a:gd name="connsiteY12" fmla="*/ 285494 h 285515"/>
              <a:gd name="connsiteX13" fmla="*/ 265753 w 302948"/>
              <a:gd name="connsiteY13" fmla="*/ 232768 h 285515"/>
              <a:gd name="connsiteX14" fmla="*/ 152393 w 302948"/>
              <a:gd name="connsiteY14" fmla="*/ 232768 h 285515"/>
              <a:gd name="connsiteX15" fmla="*/ 65658 w 302948"/>
              <a:gd name="connsiteY15" fmla="*/ 172133 h 285515"/>
              <a:gd name="connsiteX16" fmla="*/ 152129 w 302948"/>
              <a:gd name="connsiteY16" fmla="*/ 52973 h 285515"/>
              <a:gd name="connsiteX17" fmla="*/ 238336 w 302948"/>
              <a:gd name="connsiteY17" fmla="*/ 117826 h 285515"/>
              <a:gd name="connsiteX18" fmla="*/ 238336 w 302948"/>
              <a:gd name="connsiteY18" fmla="*/ 120198 h 285515"/>
              <a:gd name="connsiteX19" fmla="*/ 64604 w 302948"/>
              <a:gd name="connsiteY19" fmla="*/ 120198 h 285515"/>
              <a:gd name="connsiteX20" fmla="*/ 64604 w 302948"/>
              <a:gd name="connsiteY20" fmla="*/ 117826 h 285515"/>
              <a:gd name="connsiteX21" fmla="*/ 152129 w 302948"/>
              <a:gd name="connsiteY21" fmla="*/ 52973 h 28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02948" h="285515">
                <a:moveTo>
                  <a:pt x="65658" y="171606"/>
                </a:moveTo>
                <a:lnTo>
                  <a:pt x="302925" y="171606"/>
                </a:lnTo>
                <a:lnTo>
                  <a:pt x="302925" y="168970"/>
                </a:lnTo>
                <a:lnTo>
                  <a:pt x="302925" y="168970"/>
                </a:lnTo>
                <a:lnTo>
                  <a:pt x="302925" y="145771"/>
                </a:lnTo>
                <a:cubicBezTo>
                  <a:pt x="303017" y="136947"/>
                  <a:pt x="302400" y="128131"/>
                  <a:pt x="301080" y="119408"/>
                </a:cubicBezTo>
                <a:lnTo>
                  <a:pt x="301080" y="119408"/>
                </a:lnTo>
                <a:lnTo>
                  <a:pt x="301080" y="119408"/>
                </a:lnTo>
                <a:cubicBezTo>
                  <a:pt x="289427" y="47313"/>
                  <a:pt x="225022" y="-4211"/>
                  <a:pt x="152129" y="247"/>
                </a:cubicBezTo>
                <a:cubicBezTo>
                  <a:pt x="72760" y="-4282"/>
                  <a:pt x="4749" y="56387"/>
                  <a:pt x="220" y="135753"/>
                </a:cubicBezTo>
                <a:cubicBezTo>
                  <a:pt x="9" y="139441"/>
                  <a:pt x="-59" y="143134"/>
                  <a:pt x="15" y="146825"/>
                </a:cubicBezTo>
                <a:cubicBezTo>
                  <a:pt x="15" y="228023"/>
                  <a:pt x="63549" y="285494"/>
                  <a:pt x="152129" y="285494"/>
                </a:cubicBezTo>
                <a:lnTo>
                  <a:pt x="265753" y="285494"/>
                </a:lnTo>
                <a:lnTo>
                  <a:pt x="265753" y="232768"/>
                </a:lnTo>
                <a:lnTo>
                  <a:pt x="152393" y="232768"/>
                </a:lnTo>
                <a:cubicBezTo>
                  <a:pt x="112990" y="234864"/>
                  <a:pt x="77221" y="209859"/>
                  <a:pt x="65658" y="172133"/>
                </a:cubicBezTo>
                <a:close/>
                <a:moveTo>
                  <a:pt x="152129" y="52973"/>
                </a:moveTo>
                <a:cubicBezTo>
                  <a:pt x="192512" y="51718"/>
                  <a:pt x="228347" y="78677"/>
                  <a:pt x="238336" y="117826"/>
                </a:cubicBezTo>
                <a:cubicBezTo>
                  <a:pt x="238460" y="118611"/>
                  <a:pt x="238460" y="119413"/>
                  <a:pt x="238336" y="120198"/>
                </a:cubicBezTo>
                <a:lnTo>
                  <a:pt x="64604" y="120198"/>
                </a:lnTo>
                <a:cubicBezTo>
                  <a:pt x="64604" y="120198"/>
                  <a:pt x="64604" y="118617"/>
                  <a:pt x="64604" y="117826"/>
                </a:cubicBezTo>
                <a:cubicBezTo>
                  <a:pt x="74693" y="78178"/>
                  <a:pt x="111261" y="51083"/>
                  <a:pt x="152129" y="52973"/>
                </a:cubicBezTo>
                <a:close/>
              </a:path>
            </a:pathLst>
          </a:custGeom>
          <a:solidFill>
            <a:schemeClr val="bg1"/>
          </a:solidFill>
          <a:ln w="2619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D08A9715-A9E5-4ACE-9B68-8D1648A0D8A9}"/>
              </a:ext>
            </a:extLst>
          </p:cNvPr>
          <p:cNvSpPr/>
          <p:nvPr/>
        </p:nvSpPr>
        <p:spPr>
          <a:xfrm>
            <a:off x="3621894" y="223335"/>
            <a:ext cx="1930334" cy="1922203"/>
          </a:xfrm>
          <a:custGeom>
            <a:avLst/>
            <a:gdLst>
              <a:gd name="connsiteX0" fmla="*/ 147882 w 294737"/>
              <a:gd name="connsiteY0" fmla="*/ 240276 h 293496"/>
              <a:gd name="connsiteX1" fmla="*/ 57346 w 294737"/>
              <a:gd name="connsiteY1" fmla="*/ 153160 h 293496"/>
              <a:gd name="connsiteX2" fmla="*/ 57457 w 294737"/>
              <a:gd name="connsiteY2" fmla="*/ 146688 h 293496"/>
              <a:gd name="connsiteX3" fmla="*/ 142240 w 294737"/>
              <a:gd name="connsiteY3" fmla="*/ 53964 h 293496"/>
              <a:gd name="connsiteX4" fmla="*/ 147882 w 294737"/>
              <a:gd name="connsiteY4" fmla="*/ 53890 h 293496"/>
              <a:gd name="connsiteX5" fmla="*/ 225653 w 294737"/>
              <a:gd name="connsiteY5" fmla="*/ 93962 h 293496"/>
              <a:gd name="connsiteX6" fmla="*/ 278379 w 294737"/>
              <a:gd name="connsiteY6" fmla="*/ 71817 h 293496"/>
              <a:gd name="connsiteX7" fmla="*/ 146564 w 294737"/>
              <a:gd name="connsiteY7" fmla="*/ 110 h 293496"/>
              <a:gd name="connsiteX8" fmla="*/ -14 w 294737"/>
              <a:gd name="connsiteY8" fmla="*/ 146688 h 293496"/>
              <a:gd name="connsiteX9" fmla="*/ 146564 w 294737"/>
              <a:gd name="connsiteY9" fmla="*/ 293266 h 293496"/>
              <a:gd name="connsiteX10" fmla="*/ 294724 w 294737"/>
              <a:gd name="connsiteY10" fmla="*/ 172523 h 293496"/>
              <a:gd name="connsiteX11" fmla="*/ 234089 w 294737"/>
              <a:gd name="connsiteY11" fmla="*/ 172523 h 293496"/>
              <a:gd name="connsiteX12" fmla="*/ 146564 w 294737"/>
              <a:gd name="connsiteY12" fmla="*/ 240276 h 2934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94737" h="293496">
                <a:moveTo>
                  <a:pt x="147882" y="240276"/>
                </a:moveTo>
                <a:cubicBezTo>
                  <a:pt x="98823" y="241220"/>
                  <a:pt x="58290" y="202216"/>
                  <a:pt x="57346" y="153160"/>
                </a:cubicBezTo>
                <a:cubicBezTo>
                  <a:pt x="57304" y="151001"/>
                  <a:pt x="57341" y="148842"/>
                  <a:pt x="57457" y="146688"/>
                </a:cubicBezTo>
                <a:cubicBezTo>
                  <a:pt x="55264" y="97671"/>
                  <a:pt x="93224" y="56155"/>
                  <a:pt x="142240" y="53964"/>
                </a:cubicBezTo>
                <a:cubicBezTo>
                  <a:pt x="144120" y="53880"/>
                  <a:pt x="146002" y="53856"/>
                  <a:pt x="147882" y="53890"/>
                </a:cubicBezTo>
                <a:cubicBezTo>
                  <a:pt x="179125" y="52293"/>
                  <a:pt x="208820" y="67594"/>
                  <a:pt x="225653" y="93962"/>
                </a:cubicBezTo>
                <a:lnTo>
                  <a:pt x="278379" y="71817"/>
                </a:lnTo>
                <a:cubicBezTo>
                  <a:pt x="251059" y="25400"/>
                  <a:pt x="200373" y="-2171"/>
                  <a:pt x="146564" y="110"/>
                </a:cubicBezTo>
                <a:cubicBezTo>
                  <a:pt x="65611" y="110"/>
                  <a:pt x="-14" y="65735"/>
                  <a:pt x="-14" y="146688"/>
                </a:cubicBezTo>
                <a:cubicBezTo>
                  <a:pt x="-14" y="227640"/>
                  <a:pt x="65611" y="293266"/>
                  <a:pt x="146564" y="293266"/>
                </a:cubicBezTo>
                <a:cubicBezTo>
                  <a:pt x="219684" y="297207"/>
                  <a:pt x="283825" y="244935"/>
                  <a:pt x="294724" y="172523"/>
                </a:cubicBezTo>
                <a:lnTo>
                  <a:pt x="234089" y="172523"/>
                </a:lnTo>
                <a:cubicBezTo>
                  <a:pt x="225083" y="213267"/>
                  <a:pt x="188265" y="241768"/>
                  <a:pt x="146564" y="240276"/>
                </a:cubicBezTo>
                <a:close/>
              </a:path>
            </a:pathLst>
          </a:custGeom>
          <a:solidFill>
            <a:schemeClr val="bg1"/>
          </a:solidFill>
          <a:ln w="2619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1A154D2-B837-40D6-9C9C-AEE4193941DB}"/>
              </a:ext>
            </a:extLst>
          </p:cNvPr>
          <p:cNvSpPr/>
          <p:nvPr/>
        </p:nvSpPr>
        <p:spPr>
          <a:xfrm>
            <a:off x="4188803" y="2718437"/>
            <a:ext cx="2276481" cy="1628915"/>
          </a:xfrm>
          <a:custGeom>
            <a:avLst/>
            <a:gdLst>
              <a:gd name="connsiteX0" fmla="*/ 175624 w 1164852"/>
              <a:gd name="connsiteY0" fmla="*/ 415359 h 833499"/>
              <a:gd name="connsiteX1" fmla="*/ 408617 w 1164852"/>
              <a:gd name="connsiteY1" fmla="*/ 637003 h 833499"/>
              <a:gd name="connsiteX2" fmla="*/ 765561 w 1164852"/>
              <a:gd name="connsiteY2" fmla="*/ 637003 h 833499"/>
              <a:gd name="connsiteX3" fmla="*/ 765561 w 1164852"/>
              <a:gd name="connsiteY3" fmla="*/ 1891 h 833499"/>
              <a:gd name="connsiteX4" fmla="*/ 936689 w 1164852"/>
              <a:gd name="connsiteY4" fmla="*/ 1891 h 833499"/>
              <a:gd name="connsiteX5" fmla="*/ 936689 w 1164852"/>
              <a:gd name="connsiteY5" fmla="*/ 637893 h 833499"/>
              <a:gd name="connsiteX6" fmla="*/ 1164897 w 1164852"/>
              <a:gd name="connsiteY6" fmla="*/ 637893 h 833499"/>
              <a:gd name="connsiteX7" fmla="*/ 1164897 w 1164852"/>
              <a:gd name="connsiteY7" fmla="*/ 833500 h 833499"/>
              <a:gd name="connsiteX8" fmla="*/ 398825 w 1164852"/>
              <a:gd name="connsiteY8" fmla="*/ 833500 h 833499"/>
              <a:gd name="connsiteX9" fmla="*/ 45 w 1164852"/>
              <a:gd name="connsiteY9" fmla="*/ 415359 h 833499"/>
              <a:gd name="connsiteX10" fmla="*/ 395487 w 1164852"/>
              <a:gd name="connsiteY10" fmla="*/ 0 h 833499"/>
              <a:gd name="connsiteX11" fmla="*/ 395487 w 1164852"/>
              <a:gd name="connsiteY11" fmla="*/ 195607 h 833499"/>
              <a:gd name="connsiteX12" fmla="*/ 176069 w 1164852"/>
              <a:gd name="connsiteY12" fmla="*/ 415359 h 8334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164852" h="833499">
                <a:moveTo>
                  <a:pt x="175624" y="415359"/>
                </a:moveTo>
                <a:cubicBezTo>
                  <a:pt x="175624" y="547321"/>
                  <a:pt x="271758" y="637003"/>
                  <a:pt x="408617" y="637003"/>
                </a:cubicBezTo>
                <a:lnTo>
                  <a:pt x="765561" y="637003"/>
                </a:lnTo>
                <a:lnTo>
                  <a:pt x="765561" y="1891"/>
                </a:lnTo>
                <a:lnTo>
                  <a:pt x="936689" y="1891"/>
                </a:lnTo>
                <a:lnTo>
                  <a:pt x="936689" y="637893"/>
                </a:lnTo>
                <a:lnTo>
                  <a:pt x="1164897" y="637893"/>
                </a:lnTo>
                <a:lnTo>
                  <a:pt x="1164897" y="833500"/>
                </a:lnTo>
                <a:lnTo>
                  <a:pt x="398825" y="833500"/>
                </a:lnTo>
                <a:cubicBezTo>
                  <a:pt x="160937" y="833055"/>
                  <a:pt x="45" y="663484"/>
                  <a:pt x="45" y="415359"/>
                </a:cubicBezTo>
                <a:cubicBezTo>
                  <a:pt x="45" y="167234"/>
                  <a:pt x="160046" y="6008"/>
                  <a:pt x="395487" y="0"/>
                </a:cubicBezTo>
                <a:lnTo>
                  <a:pt x="395487" y="195607"/>
                </a:lnTo>
                <a:cubicBezTo>
                  <a:pt x="265861" y="201393"/>
                  <a:pt x="176069" y="289405"/>
                  <a:pt x="176069" y="415359"/>
                </a:cubicBezTo>
              </a:path>
            </a:pathLst>
          </a:custGeom>
          <a:solidFill>
            <a:schemeClr val="bg1"/>
          </a:solidFill>
          <a:ln w="111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71D3613E-C065-45F6-8B70-26277120020E}"/>
              </a:ext>
            </a:extLst>
          </p:cNvPr>
          <p:cNvSpPr/>
          <p:nvPr/>
        </p:nvSpPr>
        <p:spPr>
          <a:xfrm rot="18900000">
            <a:off x="7184162" y="2326162"/>
            <a:ext cx="408370" cy="1834623"/>
          </a:xfrm>
          <a:custGeom>
            <a:avLst/>
            <a:gdLst>
              <a:gd name="connsiteX0" fmla="*/ 45 w 208959"/>
              <a:gd name="connsiteY0" fmla="*/ 0 h 938758"/>
              <a:gd name="connsiteX1" fmla="*/ 209004 w 208959"/>
              <a:gd name="connsiteY1" fmla="*/ 0 h 938758"/>
              <a:gd name="connsiteX2" fmla="*/ 209004 w 208959"/>
              <a:gd name="connsiteY2" fmla="*/ 938759 h 938758"/>
              <a:gd name="connsiteX3" fmla="*/ 45 w 208959"/>
              <a:gd name="connsiteY3" fmla="*/ 938759 h 938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8959" h="938758">
                <a:moveTo>
                  <a:pt x="45" y="0"/>
                </a:moveTo>
                <a:lnTo>
                  <a:pt x="209004" y="0"/>
                </a:lnTo>
                <a:lnTo>
                  <a:pt x="209004" y="938759"/>
                </a:lnTo>
                <a:lnTo>
                  <a:pt x="45" y="938759"/>
                </a:lnTo>
                <a:close/>
              </a:path>
            </a:pathLst>
          </a:custGeom>
          <a:solidFill>
            <a:schemeClr val="bg1"/>
          </a:solidFill>
          <a:ln w="11116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87384C1E-85C1-4A1B-9E36-FA81A87754BF}"/>
              </a:ext>
            </a:extLst>
          </p:cNvPr>
          <p:cNvGrpSpPr/>
          <p:nvPr/>
        </p:nvGrpSpPr>
        <p:grpSpPr>
          <a:xfrm>
            <a:off x="2972352" y="5056239"/>
            <a:ext cx="1966150" cy="1118590"/>
            <a:chOff x="5462941" y="2168866"/>
            <a:chExt cx="1373519" cy="781428"/>
          </a:xfrm>
          <a:solidFill>
            <a:schemeClr val="bg1"/>
          </a:solidFill>
        </p:grpSpPr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B839E18C-66AB-4523-BBFC-53BF3075B681}"/>
                </a:ext>
              </a:extLst>
            </p:cNvPr>
            <p:cNvSpPr/>
            <p:nvPr/>
          </p:nvSpPr>
          <p:spPr>
            <a:xfrm>
              <a:off x="5463731" y="2660271"/>
              <a:ext cx="12654" cy="68280"/>
            </a:xfrm>
            <a:custGeom>
              <a:avLst/>
              <a:gdLst>
                <a:gd name="connsiteX0" fmla="*/ 0 w 12654"/>
                <a:gd name="connsiteY0" fmla="*/ 0 h 68280"/>
                <a:gd name="connsiteX1" fmla="*/ 12654 w 12654"/>
                <a:gd name="connsiteY1" fmla="*/ 0 h 68280"/>
                <a:gd name="connsiteX2" fmla="*/ 12654 w 12654"/>
                <a:gd name="connsiteY2" fmla="*/ 68280 h 68280"/>
                <a:gd name="connsiteX3" fmla="*/ 0 w 12654"/>
                <a:gd name="connsiteY3" fmla="*/ 6828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4" h="68280">
                  <a:moveTo>
                    <a:pt x="0" y="0"/>
                  </a:moveTo>
                  <a:lnTo>
                    <a:pt x="12654" y="0"/>
                  </a:lnTo>
                  <a:lnTo>
                    <a:pt x="12654" y="68280"/>
                  </a:lnTo>
                  <a:lnTo>
                    <a:pt x="0" y="6828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C2B48618-F39D-4AB6-859D-EC4CCF577834}"/>
                </a:ext>
              </a:extLst>
            </p:cNvPr>
            <p:cNvSpPr/>
            <p:nvPr/>
          </p:nvSpPr>
          <p:spPr>
            <a:xfrm>
              <a:off x="5492203" y="2660271"/>
              <a:ext cx="52989" cy="68543"/>
            </a:xfrm>
            <a:custGeom>
              <a:avLst/>
              <a:gdLst>
                <a:gd name="connsiteX0" fmla="*/ 41653 w 52989"/>
                <a:gd name="connsiteY0" fmla="*/ 68544 h 68543"/>
                <a:gd name="connsiteX1" fmla="*/ 11863 w 52989"/>
                <a:gd name="connsiteY1" fmla="*/ 20563 h 68543"/>
                <a:gd name="connsiteX2" fmla="*/ 12654 w 52989"/>
                <a:gd name="connsiteY2" fmla="*/ 68544 h 68543"/>
                <a:gd name="connsiteX3" fmla="*/ 0 w 52989"/>
                <a:gd name="connsiteY3" fmla="*/ 68544 h 68543"/>
                <a:gd name="connsiteX4" fmla="*/ 0 w 52989"/>
                <a:gd name="connsiteY4" fmla="*/ 0 h 68543"/>
                <a:gd name="connsiteX5" fmla="*/ 11600 w 52989"/>
                <a:gd name="connsiteY5" fmla="*/ 0 h 68543"/>
                <a:gd name="connsiteX6" fmla="*/ 41917 w 52989"/>
                <a:gd name="connsiteY6" fmla="*/ 48244 h 68543"/>
                <a:gd name="connsiteX7" fmla="*/ 40335 w 52989"/>
                <a:gd name="connsiteY7" fmla="*/ 0 h 68543"/>
                <a:gd name="connsiteX8" fmla="*/ 52990 w 52989"/>
                <a:gd name="connsiteY8" fmla="*/ 0 h 68543"/>
                <a:gd name="connsiteX9" fmla="*/ 52990 w 52989"/>
                <a:gd name="connsiteY9" fmla="*/ 68544 h 68543"/>
                <a:gd name="connsiteX10" fmla="*/ 41653 w 52989"/>
                <a:gd name="connsiteY10" fmla="*/ 68544 h 6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989" h="68543">
                  <a:moveTo>
                    <a:pt x="41653" y="68544"/>
                  </a:moveTo>
                  <a:lnTo>
                    <a:pt x="11863" y="20563"/>
                  </a:lnTo>
                  <a:lnTo>
                    <a:pt x="12654" y="68544"/>
                  </a:lnTo>
                  <a:lnTo>
                    <a:pt x="0" y="68544"/>
                  </a:lnTo>
                  <a:lnTo>
                    <a:pt x="0" y="0"/>
                  </a:lnTo>
                  <a:lnTo>
                    <a:pt x="11600" y="0"/>
                  </a:lnTo>
                  <a:lnTo>
                    <a:pt x="41917" y="48244"/>
                  </a:lnTo>
                  <a:lnTo>
                    <a:pt x="40335" y="0"/>
                  </a:lnTo>
                  <a:lnTo>
                    <a:pt x="52990" y="0"/>
                  </a:lnTo>
                  <a:lnTo>
                    <a:pt x="52990" y="68544"/>
                  </a:lnTo>
                  <a:lnTo>
                    <a:pt x="41653" y="68544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BD290A7D-986A-48A8-A5DB-44EC9DFA199E}"/>
                </a:ext>
              </a:extLst>
            </p:cNvPr>
            <p:cNvSpPr/>
            <p:nvPr/>
          </p:nvSpPr>
          <p:spPr>
            <a:xfrm>
              <a:off x="5555475" y="2658833"/>
              <a:ext cx="59084" cy="71580"/>
            </a:xfrm>
            <a:custGeom>
              <a:avLst/>
              <a:gdLst>
                <a:gd name="connsiteX0" fmla="*/ 51921 w 59084"/>
                <a:gd name="connsiteY0" fmla="*/ 64424 h 71580"/>
                <a:gd name="connsiteX1" fmla="*/ 29776 w 59084"/>
                <a:gd name="connsiteY1" fmla="*/ 71542 h 71580"/>
                <a:gd name="connsiteX2" fmla="*/ 3413 w 59084"/>
                <a:gd name="connsiteY2" fmla="*/ 61260 h 71580"/>
                <a:gd name="connsiteX3" fmla="*/ -14 w 59084"/>
                <a:gd name="connsiteY3" fmla="*/ 56779 h 71580"/>
                <a:gd name="connsiteX4" fmla="*/ 10795 w 59084"/>
                <a:gd name="connsiteY4" fmla="*/ 49397 h 71580"/>
                <a:gd name="connsiteX5" fmla="*/ 31885 w 59084"/>
                <a:gd name="connsiteY5" fmla="*/ 59679 h 71580"/>
                <a:gd name="connsiteX6" fmla="*/ 36894 w 59084"/>
                <a:gd name="connsiteY6" fmla="*/ 59679 h 71580"/>
                <a:gd name="connsiteX7" fmla="*/ 45066 w 59084"/>
                <a:gd name="connsiteY7" fmla="*/ 51243 h 71580"/>
                <a:gd name="connsiteX8" fmla="*/ 43748 w 59084"/>
                <a:gd name="connsiteY8" fmla="*/ 47024 h 71580"/>
                <a:gd name="connsiteX9" fmla="*/ 31885 w 59084"/>
                <a:gd name="connsiteY9" fmla="*/ 42279 h 71580"/>
                <a:gd name="connsiteX10" fmla="*/ 23712 w 59084"/>
                <a:gd name="connsiteY10" fmla="*/ 40434 h 71580"/>
                <a:gd name="connsiteX11" fmla="*/ 13431 w 59084"/>
                <a:gd name="connsiteY11" fmla="*/ 37270 h 71580"/>
                <a:gd name="connsiteX12" fmla="*/ 3677 w 59084"/>
                <a:gd name="connsiteY12" fmla="*/ 21452 h 71580"/>
                <a:gd name="connsiteX13" fmla="*/ 6313 w 59084"/>
                <a:gd name="connsiteY13" fmla="*/ 11434 h 71580"/>
                <a:gd name="connsiteX14" fmla="*/ 30567 w 59084"/>
                <a:gd name="connsiteY14" fmla="*/ 98 h 71580"/>
                <a:gd name="connsiteX15" fmla="*/ 58248 w 59084"/>
                <a:gd name="connsiteY15" fmla="*/ 14071 h 71580"/>
                <a:gd name="connsiteX16" fmla="*/ 47703 w 59084"/>
                <a:gd name="connsiteY16" fmla="*/ 21716 h 71580"/>
                <a:gd name="connsiteX17" fmla="*/ 30040 w 59084"/>
                <a:gd name="connsiteY17" fmla="*/ 11698 h 71580"/>
                <a:gd name="connsiteX18" fmla="*/ 17913 w 59084"/>
                <a:gd name="connsiteY18" fmla="*/ 16971 h 71580"/>
                <a:gd name="connsiteX19" fmla="*/ 17913 w 59084"/>
                <a:gd name="connsiteY19" fmla="*/ 19871 h 71580"/>
                <a:gd name="connsiteX20" fmla="*/ 17913 w 59084"/>
                <a:gd name="connsiteY20" fmla="*/ 23034 h 71580"/>
                <a:gd name="connsiteX21" fmla="*/ 29776 w 59084"/>
                <a:gd name="connsiteY21" fmla="*/ 28043 h 71580"/>
                <a:gd name="connsiteX22" fmla="*/ 36894 w 59084"/>
                <a:gd name="connsiteY22" fmla="*/ 29625 h 71580"/>
                <a:gd name="connsiteX23" fmla="*/ 55084 w 59084"/>
                <a:gd name="connsiteY23" fmla="*/ 38325 h 71580"/>
                <a:gd name="connsiteX24" fmla="*/ 59039 w 59084"/>
                <a:gd name="connsiteY24" fmla="*/ 49924 h 71580"/>
                <a:gd name="connsiteX25" fmla="*/ 51921 w 59084"/>
                <a:gd name="connsiteY25" fmla="*/ 64424 h 71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9084" h="71580">
                  <a:moveTo>
                    <a:pt x="51921" y="64424"/>
                  </a:moveTo>
                  <a:cubicBezTo>
                    <a:pt x="45536" y="69193"/>
                    <a:pt x="37743" y="71698"/>
                    <a:pt x="29776" y="71542"/>
                  </a:cubicBezTo>
                  <a:cubicBezTo>
                    <a:pt x="19956" y="71843"/>
                    <a:pt x="10436" y="68131"/>
                    <a:pt x="3413" y="61260"/>
                  </a:cubicBezTo>
                  <a:cubicBezTo>
                    <a:pt x="2047" y="59950"/>
                    <a:pt x="893" y="58440"/>
                    <a:pt x="-14" y="56779"/>
                  </a:cubicBezTo>
                  <a:lnTo>
                    <a:pt x="10795" y="49397"/>
                  </a:lnTo>
                  <a:cubicBezTo>
                    <a:pt x="15366" y="56478"/>
                    <a:pt x="23491" y="60438"/>
                    <a:pt x="31885" y="59679"/>
                  </a:cubicBezTo>
                  <a:cubicBezTo>
                    <a:pt x="33549" y="59879"/>
                    <a:pt x="35230" y="59879"/>
                    <a:pt x="36894" y="59679"/>
                  </a:cubicBezTo>
                  <a:cubicBezTo>
                    <a:pt x="38476" y="59679"/>
                    <a:pt x="45066" y="57570"/>
                    <a:pt x="45066" y="51243"/>
                  </a:cubicBezTo>
                  <a:cubicBezTo>
                    <a:pt x="45148" y="49724"/>
                    <a:pt x="44682" y="48227"/>
                    <a:pt x="43748" y="47024"/>
                  </a:cubicBezTo>
                  <a:cubicBezTo>
                    <a:pt x="41639" y="44125"/>
                    <a:pt x="35312" y="43070"/>
                    <a:pt x="31885" y="42279"/>
                  </a:cubicBezTo>
                  <a:lnTo>
                    <a:pt x="23712" y="40434"/>
                  </a:lnTo>
                  <a:cubicBezTo>
                    <a:pt x="20175" y="39783"/>
                    <a:pt x="16724" y="38720"/>
                    <a:pt x="13431" y="37270"/>
                  </a:cubicBezTo>
                  <a:cubicBezTo>
                    <a:pt x="7354" y="34373"/>
                    <a:pt x="3540" y="28183"/>
                    <a:pt x="3677" y="21452"/>
                  </a:cubicBezTo>
                  <a:cubicBezTo>
                    <a:pt x="3687" y="17943"/>
                    <a:pt x="4594" y="14495"/>
                    <a:pt x="6313" y="11434"/>
                  </a:cubicBezTo>
                  <a:cubicBezTo>
                    <a:pt x="11736" y="3526"/>
                    <a:pt x="21023" y="-814"/>
                    <a:pt x="30567" y="98"/>
                  </a:cubicBezTo>
                  <a:cubicBezTo>
                    <a:pt x="41568" y="-244"/>
                    <a:pt x="51989" y="5018"/>
                    <a:pt x="58248" y="14071"/>
                  </a:cubicBezTo>
                  <a:lnTo>
                    <a:pt x="47703" y="21716"/>
                  </a:lnTo>
                  <a:cubicBezTo>
                    <a:pt x="44067" y="15420"/>
                    <a:pt x="37308" y="11585"/>
                    <a:pt x="30040" y="11698"/>
                  </a:cubicBezTo>
                  <a:cubicBezTo>
                    <a:pt x="30040" y="11698"/>
                    <a:pt x="20813" y="11698"/>
                    <a:pt x="17913" y="16971"/>
                  </a:cubicBezTo>
                  <a:cubicBezTo>
                    <a:pt x="17678" y="17922"/>
                    <a:pt x="17678" y="18919"/>
                    <a:pt x="17913" y="19871"/>
                  </a:cubicBezTo>
                  <a:cubicBezTo>
                    <a:pt x="17604" y="20901"/>
                    <a:pt x="17604" y="22003"/>
                    <a:pt x="17913" y="23034"/>
                  </a:cubicBezTo>
                  <a:cubicBezTo>
                    <a:pt x="19758" y="25934"/>
                    <a:pt x="23449" y="26725"/>
                    <a:pt x="29776" y="28043"/>
                  </a:cubicBezTo>
                  <a:lnTo>
                    <a:pt x="36894" y="29625"/>
                  </a:lnTo>
                  <a:cubicBezTo>
                    <a:pt x="43688" y="30650"/>
                    <a:pt x="50020" y="33679"/>
                    <a:pt x="55084" y="38325"/>
                  </a:cubicBezTo>
                  <a:cubicBezTo>
                    <a:pt x="57882" y="41517"/>
                    <a:pt x="59302" y="45688"/>
                    <a:pt x="59039" y="49924"/>
                  </a:cubicBezTo>
                  <a:cubicBezTo>
                    <a:pt x="58981" y="55585"/>
                    <a:pt x="56363" y="60915"/>
                    <a:pt x="51921" y="64424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35632AC-A08F-4FCC-985C-D0121D03882C}"/>
                </a:ext>
              </a:extLst>
            </p:cNvPr>
            <p:cNvSpPr/>
            <p:nvPr/>
          </p:nvSpPr>
          <p:spPr>
            <a:xfrm>
              <a:off x="5619536" y="2660271"/>
              <a:ext cx="50353" cy="68280"/>
            </a:xfrm>
            <a:custGeom>
              <a:avLst/>
              <a:gdLst>
                <a:gd name="connsiteX0" fmla="*/ 31372 w 50353"/>
                <a:gd name="connsiteY0" fmla="*/ 11600 h 68280"/>
                <a:gd name="connsiteX1" fmla="*/ 31372 w 50353"/>
                <a:gd name="connsiteY1" fmla="*/ 68280 h 68280"/>
                <a:gd name="connsiteX2" fmla="*/ 18718 w 50353"/>
                <a:gd name="connsiteY2" fmla="*/ 68280 h 68280"/>
                <a:gd name="connsiteX3" fmla="*/ 18718 w 50353"/>
                <a:gd name="connsiteY3" fmla="*/ 11600 h 68280"/>
                <a:gd name="connsiteX4" fmla="*/ 0 w 50353"/>
                <a:gd name="connsiteY4" fmla="*/ 11600 h 68280"/>
                <a:gd name="connsiteX5" fmla="*/ 0 w 50353"/>
                <a:gd name="connsiteY5" fmla="*/ 0 h 68280"/>
                <a:gd name="connsiteX6" fmla="*/ 50353 w 50353"/>
                <a:gd name="connsiteY6" fmla="*/ 0 h 68280"/>
                <a:gd name="connsiteX7" fmla="*/ 50353 w 50353"/>
                <a:gd name="connsiteY7" fmla="*/ 11600 h 68280"/>
                <a:gd name="connsiteX8" fmla="*/ 31372 w 50353"/>
                <a:gd name="connsiteY8" fmla="*/ 1160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53" h="68280">
                  <a:moveTo>
                    <a:pt x="31372" y="11600"/>
                  </a:moveTo>
                  <a:lnTo>
                    <a:pt x="31372" y="68280"/>
                  </a:lnTo>
                  <a:lnTo>
                    <a:pt x="18718" y="68280"/>
                  </a:lnTo>
                  <a:lnTo>
                    <a:pt x="18718" y="11600"/>
                  </a:lnTo>
                  <a:lnTo>
                    <a:pt x="0" y="11600"/>
                  </a:lnTo>
                  <a:lnTo>
                    <a:pt x="0" y="0"/>
                  </a:lnTo>
                  <a:lnTo>
                    <a:pt x="50353" y="0"/>
                  </a:lnTo>
                  <a:lnTo>
                    <a:pt x="50353" y="11600"/>
                  </a:lnTo>
                  <a:lnTo>
                    <a:pt x="31372" y="1160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A71CCCA5-4823-4249-A9D0-F1C1C8B93918}"/>
                </a:ext>
              </a:extLst>
            </p:cNvPr>
            <p:cNvSpPr/>
            <p:nvPr/>
          </p:nvSpPr>
          <p:spPr>
            <a:xfrm>
              <a:off x="5679644" y="2660271"/>
              <a:ext cx="12654" cy="68280"/>
            </a:xfrm>
            <a:custGeom>
              <a:avLst/>
              <a:gdLst>
                <a:gd name="connsiteX0" fmla="*/ 0 w 12654"/>
                <a:gd name="connsiteY0" fmla="*/ 0 h 68280"/>
                <a:gd name="connsiteX1" fmla="*/ 12654 w 12654"/>
                <a:gd name="connsiteY1" fmla="*/ 0 h 68280"/>
                <a:gd name="connsiteX2" fmla="*/ 12654 w 12654"/>
                <a:gd name="connsiteY2" fmla="*/ 68280 h 68280"/>
                <a:gd name="connsiteX3" fmla="*/ 0 w 12654"/>
                <a:gd name="connsiteY3" fmla="*/ 6828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4" h="68280">
                  <a:moveTo>
                    <a:pt x="0" y="0"/>
                  </a:moveTo>
                  <a:lnTo>
                    <a:pt x="12654" y="0"/>
                  </a:lnTo>
                  <a:lnTo>
                    <a:pt x="12654" y="68280"/>
                  </a:lnTo>
                  <a:lnTo>
                    <a:pt x="0" y="6828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9B8354CA-4588-4F71-A058-88344B117AE5}"/>
                </a:ext>
              </a:extLst>
            </p:cNvPr>
            <p:cNvSpPr/>
            <p:nvPr/>
          </p:nvSpPr>
          <p:spPr>
            <a:xfrm>
              <a:off x="5702316" y="2660271"/>
              <a:ext cx="50353" cy="68280"/>
            </a:xfrm>
            <a:custGeom>
              <a:avLst/>
              <a:gdLst>
                <a:gd name="connsiteX0" fmla="*/ 31372 w 50353"/>
                <a:gd name="connsiteY0" fmla="*/ 11600 h 68280"/>
                <a:gd name="connsiteX1" fmla="*/ 31372 w 50353"/>
                <a:gd name="connsiteY1" fmla="*/ 68280 h 68280"/>
                <a:gd name="connsiteX2" fmla="*/ 18718 w 50353"/>
                <a:gd name="connsiteY2" fmla="*/ 68280 h 68280"/>
                <a:gd name="connsiteX3" fmla="*/ 18718 w 50353"/>
                <a:gd name="connsiteY3" fmla="*/ 11600 h 68280"/>
                <a:gd name="connsiteX4" fmla="*/ 0 w 50353"/>
                <a:gd name="connsiteY4" fmla="*/ 11600 h 68280"/>
                <a:gd name="connsiteX5" fmla="*/ 0 w 50353"/>
                <a:gd name="connsiteY5" fmla="*/ 0 h 68280"/>
                <a:gd name="connsiteX6" fmla="*/ 50353 w 50353"/>
                <a:gd name="connsiteY6" fmla="*/ 0 h 68280"/>
                <a:gd name="connsiteX7" fmla="*/ 50353 w 50353"/>
                <a:gd name="connsiteY7" fmla="*/ 11600 h 68280"/>
                <a:gd name="connsiteX8" fmla="*/ 31372 w 50353"/>
                <a:gd name="connsiteY8" fmla="*/ 1160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53" h="68280">
                  <a:moveTo>
                    <a:pt x="31372" y="11600"/>
                  </a:moveTo>
                  <a:lnTo>
                    <a:pt x="31372" y="68280"/>
                  </a:lnTo>
                  <a:lnTo>
                    <a:pt x="18718" y="68280"/>
                  </a:lnTo>
                  <a:lnTo>
                    <a:pt x="18718" y="11600"/>
                  </a:lnTo>
                  <a:lnTo>
                    <a:pt x="0" y="11600"/>
                  </a:lnTo>
                  <a:lnTo>
                    <a:pt x="0" y="0"/>
                  </a:lnTo>
                  <a:lnTo>
                    <a:pt x="50353" y="0"/>
                  </a:lnTo>
                  <a:lnTo>
                    <a:pt x="50353" y="11600"/>
                  </a:lnTo>
                  <a:lnTo>
                    <a:pt x="31372" y="1160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A1BE39DA-3D2A-4342-8CE5-F057B10F026F}"/>
                </a:ext>
              </a:extLst>
            </p:cNvPr>
            <p:cNvSpPr/>
            <p:nvPr/>
          </p:nvSpPr>
          <p:spPr>
            <a:xfrm>
              <a:off x="5763480" y="2660271"/>
              <a:ext cx="53123" cy="70214"/>
            </a:xfrm>
            <a:custGeom>
              <a:avLst/>
              <a:gdLst>
                <a:gd name="connsiteX0" fmla="*/ 52974 w 53123"/>
                <a:gd name="connsiteY0" fmla="*/ 54286 h 70214"/>
                <a:gd name="connsiteX1" fmla="*/ 26611 w 53123"/>
                <a:gd name="connsiteY1" fmla="*/ 70104 h 70214"/>
                <a:gd name="connsiteX2" fmla="*/ 4993 w 53123"/>
                <a:gd name="connsiteY2" fmla="*/ 61931 h 70214"/>
                <a:gd name="connsiteX3" fmla="*/ 512 w 53123"/>
                <a:gd name="connsiteY3" fmla="*/ 54550 h 70214"/>
                <a:gd name="connsiteX4" fmla="*/ 512 w 53123"/>
                <a:gd name="connsiteY4" fmla="*/ 40577 h 70214"/>
                <a:gd name="connsiteX5" fmla="*/ 512 w 53123"/>
                <a:gd name="connsiteY5" fmla="*/ -22 h 70214"/>
                <a:gd name="connsiteX6" fmla="*/ 11321 w 53123"/>
                <a:gd name="connsiteY6" fmla="*/ -22 h 70214"/>
                <a:gd name="connsiteX7" fmla="*/ 11321 w 53123"/>
                <a:gd name="connsiteY7" fmla="*/ 41896 h 70214"/>
                <a:gd name="connsiteX8" fmla="*/ 11321 w 53123"/>
                <a:gd name="connsiteY8" fmla="*/ 49541 h 70214"/>
                <a:gd name="connsiteX9" fmla="*/ 25293 w 53123"/>
                <a:gd name="connsiteY9" fmla="*/ 57713 h 70214"/>
                <a:gd name="connsiteX10" fmla="*/ 39002 w 53123"/>
                <a:gd name="connsiteY10" fmla="*/ 49804 h 70214"/>
                <a:gd name="connsiteX11" fmla="*/ 39002 w 53123"/>
                <a:gd name="connsiteY11" fmla="*/ 41368 h 70214"/>
                <a:gd name="connsiteX12" fmla="*/ 39002 w 53123"/>
                <a:gd name="connsiteY12" fmla="*/ -22 h 70214"/>
                <a:gd name="connsiteX13" fmla="*/ 51656 w 53123"/>
                <a:gd name="connsiteY13" fmla="*/ -22 h 70214"/>
                <a:gd name="connsiteX14" fmla="*/ 51656 w 53123"/>
                <a:gd name="connsiteY14" fmla="*/ 39259 h 70214"/>
                <a:gd name="connsiteX15" fmla="*/ 52974 w 53123"/>
                <a:gd name="connsiteY15" fmla="*/ 54286 h 7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3123" h="70214">
                  <a:moveTo>
                    <a:pt x="52974" y="54286"/>
                  </a:moveTo>
                  <a:cubicBezTo>
                    <a:pt x="48490" y="64668"/>
                    <a:pt x="37881" y="71032"/>
                    <a:pt x="26611" y="70104"/>
                  </a:cubicBezTo>
                  <a:cubicBezTo>
                    <a:pt x="18568" y="70592"/>
                    <a:pt x="10701" y="67618"/>
                    <a:pt x="4993" y="61931"/>
                  </a:cubicBezTo>
                  <a:cubicBezTo>
                    <a:pt x="2945" y="59854"/>
                    <a:pt x="1411" y="57326"/>
                    <a:pt x="512" y="54550"/>
                  </a:cubicBezTo>
                  <a:cubicBezTo>
                    <a:pt x="-189" y="49918"/>
                    <a:pt x="-189" y="45209"/>
                    <a:pt x="512" y="40577"/>
                  </a:cubicBezTo>
                  <a:lnTo>
                    <a:pt x="512" y="-22"/>
                  </a:lnTo>
                  <a:lnTo>
                    <a:pt x="11321" y="-22"/>
                  </a:lnTo>
                  <a:lnTo>
                    <a:pt x="11321" y="41896"/>
                  </a:lnTo>
                  <a:cubicBezTo>
                    <a:pt x="10801" y="44419"/>
                    <a:pt x="10801" y="47018"/>
                    <a:pt x="11321" y="49541"/>
                  </a:cubicBezTo>
                  <a:cubicBezTo>
                    <a:pt x="11321" y="53495"/>
                    <a:pt x="16066" y="57713"/>
                    <a:pt x="25293" y="57713"/>
                  </a:cubicBezTo>
                  <a:cubicBezTo>
                    <a:pt x="26875" y="57713"/>
                    <a:pt x="36365" y="57713"/>
                    <a:pt x="39002" y="49804"/>
                  </a:cubicBezTo>
                  <a:cubicBezTo>
                    <a:pt x="39555" y="47020"/>
                    <a:pt x="39555" y="44152"/>
                    <a:pt x="39002" y="41368"/>
                  </a:cubicBezTo>
                  <a:lnTo>
                    <a:pt x="39002" y="-22"/>
                  </a:lnTo>
                  <a:lnTo>
                    <a:pt x="51656" y="-22"/>
                  </a:lnTo>
                  <a:lnTo>
                    <a:pt x="51656" y="39259"/>
                  </a:lnTo>
                  <a:cubicBezTo>
                    <a:pt x="52916" y="44163"/>
                    <a:pt x="53362" y="49238"/>
                    <a:pt x="52974" y="54286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E34C0ED5-0513-4210-8DD0-5E7A959CB67A}"/>
                </a:ext>
              </a:extLst>
            </p:cNvPr>
            <p:cNvSpPr/>
            <p:nvPr/>
          </p:nvSpPr>
          <p:spPr>
            <a:xfrm>
              <a:off x="5827277" y="2660271"/>
              <a:ext cx="50353" cy="68280"/>
            </a:xfrm>
            <a:custGeom>
              <a:avLst/>
              <a:gdLst>
                <a:gd name="connsiteX0" fmla="*/ 31372 w 50353"/>
                <a:gd name="connsiteY0" fmla="*/ 11600 h 68280"/>
                <a:gd name="connsiteX1" fmla="*/ 31372 w 50353"/>
                <a:gd name="connsiteY1" fmla="*/ 68280 h 68280"/>
                <a:gd name="connsiteX2" fmla="*/ 18718 w 50353"/>
                <a:gd name="connsiteY2" fmla="*/ 68280 h 68280"/>
                <a:gd name="connsiteX3" fmla="*/ 18718 w 50353"/>
                <a:gd name="connsiteY3" fmla="*/ 11600 h 68280"/>
                <a:gd name="connsiteX4" fmla="*/ 0 w 50353"/>
                <a:gd name="connsiteY4" fmla="*/ 11600 h 68280"/>
                <a:gd name="connsiteX5" fmla="*/ 0 w 50353"/>
                <a:gd name="connsiteY5" fmla="*/ 0 h 68280"/>
                <a:gd name="connsiteX6" fmla="*/ 50353 w 50353"/>
                <a:gd name="connsiteY6" fmla="*/ 0 h 68280"/>
                <a:gd name="connsiteX7" fmla="*/ 50353 w 50353"/>
                <a:gd name="connsiteY7" fmla="*/ 11600 h 68280"/>
                <a:gd name="connsiteX8" fmla="*/ 31372 w 50353"/>
                <a:gd name="connsiteY8" fmla="*/ 1160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53" h="68280">
                  <a:moveTo>
                    <a:pt x="31372" y="11600"/>
                  </a:moveTo>
                  <a:lnTo>
                    <a:pt x="31372" y="68280"/>
                  </a:lnTo>
                  <a:lnTo>
                    <a:pt x="18718" y="68280"/>
                  </a:lnTo>
                  <a:lnTo>
                    <a:pt x="18718" y="11600"/>
                  </a:lnTo>
                  <a:lnTo>
                    <a:pt x="0" y="11600"/>
                  </a:lnTo>
                  <a:lnTo>
                    <a:pt x="0" y="0"/>
                  </a:lnTo>
                  <a:lnTo>
                    <a:pt x="50353" y="0"/>
                  </a:lnTo>
                  <a:lnTo>
                    <a:pt x="50353" y="11600"/>
                  </a:lnTo>
                  <a:lnTo>
                    <a:pt x="31372" y="1160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9D443755-C02E-4E3C-83B2-DAD964648304}"/>
                </a:ext>
              </a:extLst>
            </p:cNvPr>
            <p:cNvSpPr/>
            <p:nvPr/>
          </p:nvSpPr>
          <p:spPr>
            <a:xfrm>
              <a:off x="5880207" y="2657359"/>
              <a:ext cx="65718" cy="73062"/>
            </a:xfrm>
            <a:custGeom>
              <a:avLst/>
              <a:gdLst>
                <a:gd name="connsiteX0" fmla="*/ 56199 w 65718"/>
                <a:gd name="connsiteY0" fmla="*/ 63262 h 73062"/>
                <a:gd name="connsiteX1" fmla="*/ 44599 w 65718"/>
                <a:gd name="connsiteY1" fmla="*/ 70907 h 73062"/>
                <a:gd name="connsiteX2" fmla="*/ 32736 w 65718"/>
                <a:gd name="connsiteY2" fmla="*/ 73016 h 73062"/>
                <a:gd name="connsiteX3" fmla="*/ 9273 w 65718"/>
                <a:gd name="connsiteY3" fmla="*/ 62471 h 73062"/>
                <a:gd name="connsiteX4" fmla="*/ 45 w 65718"/>
                <a:gd name="connsiteY4" fmla="*/ 36108 h 73062"/>
                <a:gd name="connsiteX5" fmla="*/ 2154 w 65718"/>
                <a:gd name="connsiteY5" fmla="*/ 22663 h 73062"/>
                <a:gd name="connsiteX6" fmla="*/ 42830 w 65718"/>
                <a:gd name="connsiteY6" fmla="*/ 1488 h 73062"/>
                <a:gd name="connsiteX7" fmla="*/ 57253 w 65718"/>
                <a:gd name="connsiteY7" fmla="*/ 10800 h 73062"/>
                <a:gd name="connsiteX8" fmla="*/ 65689 w 65718"/>
                <a:gd name="connsiteY8" fmla="*/ 35844 h 73062"/>
                <a:gd name="connsiteX9" fmla="*/ 56199 w 65718"/>
                <a:gd name="connsiteY9" fmla="*/ 62207 h 73062"/>
                <a:gd name="connsiteX10" fmla="*/ 48817 w 65718"/>
                <a:gd name="connsiteY10" fmla="*/ 22399 h 73062"/>
                <a:gd name="connsiteX11" fmla="*/ 32736 w 65718"/>
                <a:gd name="connsiteY11" fmla="*/ 13436 h 73062"/>
                <a:gd name="connsiteX12" fmla="*/ 24036 w 65718"/>
                <a:gd name="connsiteY12" fmla="*/ 15281 h 73062"/>
                <a:gd name="connsiteX13" fmla="*/ 13227 w 65718"/>
                <a:gd name="connsiteY13" fmla="*/ 37163 h 73062"/>
                <a:gd name="connsiteX14" fmla="*/ 22981 w 65718"/>
                <a:gd name="connsiteY14" fmla="*/ 58517 h 73062"/>
                <a:gd name="connsiteX15" fmla="*/ 32999 w 65718"/>
                <a:gd name="connsiteY15" fmla="*/ 61417 h 73062"/>
                <a:gd name="connsiteX16" fmla="*/ 40908 w 65718"/>
                <a:gd name="connsiteY16" fmla="*/ 59835 h 73062"/>
                <a:gd name="connsiteX17" fmla="*/ 52771 w 65718"/>
                <a:gd name="connsiteY17" fmla="*/ 39008 h 73062"/>
                <a:gd name="connsiteX18" fmla="*/ 48817 w 65718"/>
                <a:gd name="connsiteY18" fmla="*/ 22399 h 730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718" h="73062">
                  <a:moveTo>
                    <a:pt x="56199" y="63262"/>
                  </a:moveTo>
                  <a:cubicBezTo>
                    <a:pt x="52969" y="66665"/>
                    <a:pt x="49001" y="69283"/>
                    <a:pt x="44599" y="70907"/>
                  </a:cubicBezTo>
                  <a:cubicBezTo>
                    <a:pt x="40811" y="72339"/>
                    <a:pt x="36788" y="73053"/>
                    <a:pt x="32736" y="73016"/>
                  </a:cubicBezTo>
                  <a:cubicBezTo>
                    <a:pt x="23690" y="73393"/>
                    <a:pt x="14996" y="69486"/>
                    <a:pt x="9273" y="62471"/>
                  </a:cubicBezTo>
                  <a:cubicBezTo>
                    <a:pt x="2811" y="55261"/>
                    <a:pt x="-508" y="45773"/>
                    <a:pt x="45" y="36108"/>
                  </a:cubicBezTo>
                  <a:cubicBezTo>
                    <a:pt x="80" y="31547"/>
                    <a:pt x="792" y="27015"/>
                    <a:pt x="2154" y="22663"/>
                  </a:cubicBezTo>
                  <a:cubicBezTo>
                    <a:pt x="7540" y="5582"/>
                    <a:pt x="25752" y="-3898"/>
                    <a:pt x="42830" y="1488"/>
                  </a:cubicBezTo>
                  <a:cubicBezTo>
                    <a:pt x="48387" y="3239"/>
                    <a:pt x="53370" y="6455"/>
                    <a:pt x="57253" y="10800"/>
                  </a:cubicBezTo>
                  <a:cubicBezTo>
                    <a:pt x="62953" y="17881"/>
                    <a:pt x="65945" y="26760"/>
                    <a:pt x="65689" y="35844"/>
                  </a:cubicBezTo>
                  <a:cubicBezTo>
                    <a:pt x="65874" y="45501"/>
                    <a:pt x="62494" y="54886"/>
                    <a:pt x="56199" y="62207"/>
                  </a:cubicBezTo>
                  <a:close/>
                  <a:moveTo>
                    <a:pt x="48817" y="22399"/>
                  </a:moveTo>
                  <a:cubicBezTo>
                    <a:pt x="45437" y="16760"/>
                    <a:pt x="39310" y="13346"/>
                    <a:pt x="32736" y="13436"/>
                  </a:cubicBezTo>
                  <a:cubicBezTo>
                    <a:pt x="29743" y="13470"/>
                    <a:pt x="26785" y="14098"/>
                    <a:pt x="24036" y="15281"/>
                  </a:cubicBezTo>
                  <a:cubicBezTo>
                    <a:pt x="16578" y="19937"/>
                    <a:pt x="12391" y="28410"/>
                    <a:pt x="13227" y="37163"/>
                  </a:cubicBezTo>
                  <a:cubicBezTo>
                    <a:pt x="12955" y="45414"/>
                    <a:pt x="16564" y="53318"/>
                    <a:pt x="22981" y="58517"/>
                  </a:cubicBezTo>
                  <a:cubicBezTo>
                    <a:pt x="25923" y="60533"/>
                    <a:pt x="29435" y="61551"/>
                    <a:pt x="32999" y="61417"/>
                  </a:cubicBezTo>
                  <a:cubicBezTo>
                    <a:pt x="35720" y="61480"/>
                    <a:pt x="38419" y="60939"/>
                    <a:pt x="40908" y="59835"/>
                  </a:cubicBezTo>
                  <a:cubicBezTo>
                    <a:pt x="48651" y="55867"/>
                    <a:pt x="53309" y="47692"/>
                    <a:pt x="52771" y="39008"/>
                  </a:cubicBezTo>
                  <a:cubicBezTo>
                    <a:pt x="52974" y="33216"/>
                    <a:pt x="51606" y="27479"/>
                    <a:pt x="48817" y="22399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A385E03B-0773-406C-9D13-B4FD3AF64621}"/>
                </a:ext>
              </a:extLst>
            </p:cNvPr>
            <p:cNvSpPr/>
            <p:nvPr/>
          </p:nvSpPr>
          <p:spPr>
            <a:xfrm>
              <a:off x="5465051" y="2769941"/>
              <a:ext cx="54186" cy="70238"/>
            </a:xfrm>
            <a:custGeom>
              <a:avLst/>
              <a:gdLst>
                <a:gd name="connsiteX0" fmla="*/ 52710 w 54186"/>
                <a:gd name="connsiteY0" fmla="*/ 54550 h 70238"/>
                <a:gd name="connsiteX1" fmla="*/ 26347 w 54186"/>
                <a:gd name="connsiteY1" fmla="*/ 70104 h 70238"/>
                <a:gd name="connsiteX2" fmla="*/ 4730 w 54186"/>
                <a:gd name="connsiteY2" fmla="*/ 61931 h 70238"/>
                <a:gd name="connsiteX3" fmla="*/ 512 w 54186"/>
                <a:gd name="connsiteY3" fmla="*/ 54550 h 70238"/>
                <a:gd name="connsiteX4" fmla="*/ 512 w 54186"/>
                <a:gd name="connsiteY4" fmla="*/ 40577 h 70238"/>
                <a:gd name="connsiteX5" fmla="*/ 512 w 54186"/>
                <a:gd name="connsiteY5" fmla="*/ -22 h 70238"/>
                <a:gd name="connsiteX6" fmla="*/ 13166 w 54186"/>
                <a:gd name="connsiteY6" fmla="*/ -22 h 70238"/>
                <a:gd name="connsiteX7" fmla="*/ 13166 w 54186"/>
                <a:gd name="connsiteY7" fmla="*/ 41632 h 70238"/>
                <a:gd name="connsiteX8" fmla="*/ 13166 w 54186"/>
                <a:gd name="connsiteY8" fmla="*/ 49277 h 70238"/>
                <a:gd name="connsiteX9" fmla="*/ 27138 w 54186"/>
                <a:gd name="connsiteY9" fmla="*/ 57450 h 70238"/>
                <a:gd name="connsiteX10" fmla="*/ 41111 w 54186"/>
                <a:gd name="connsiteY10" fmla="*/ 49804 h 70238"/>
                <a:gd name="connsiteX11" fmla="*/ 41111 w 54186"/>
                <a:gd name="connsiteY11" fmla="*/ 41105 h 70238"/>
                <a:gd name="connsiteX12" fmla="*/ 41111 w 54186"/>
                <a:gd name="connsiteY12" fmla="*/ -22 h 70238"/>
                <a:gd name="connsiteX13" fmla="*/ 54029 w 54186"/>
                <a:gd name="connsiteY13" fmla="*/ -22 h 70238"/>
                <a:gd name="connsiteX14" fmla="*/ 54029 w 54186"/>
                <a:gd name="connsiteY14" fmla="*/ 39523 h 70238"/>
                <a:gd name="connsiteX15" fmla="*/ 52710 w 54186"/>
                <a:gd name="connsiteY15" fmla="*/ 54550 h 702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4186" h="70238">
                  <a:moveTo>
                    <a:pt x="52710" y="54550"/>
                  </a:moveTo>
                  <a:cubicBezTo>
                    <a:pt x="48142" y="64829"/>
                    <a:pt x="37554" y="71074"/>
                    <a:pt x="26347" y="70104"/>
                  </a:cubicBezTo>
                  <a:cubicBezTo>
                    <a:pt x="18267" y="70853"/>
                    <a:pt x="10295" y="67837"/>
                    <a:pt x="4730" y="61931"/>
                  </a:cubicBezTo>
                  <a:cubicBezTo>
                    <a:pt x="2784" y="59822"/>
                    <a:pt x="1342" y="57297"/>
                    <a:pt x="512" y="54550"/>
                  </a:cubicBezTo>
                  <a:cubicBezTo>
                    <a:pt x="-189" y="49918"/>
                    <a:pt x="-189" y="45209"/>
                    <a:pt x="512" y="40577"/>
                  </a:cubicBezTo>
                  <a:lnTo>
                    <a:pt x="512" y="-22"/>
                  </a:lnTo>
                  <a:lnTo>
                    <a:pt x="13166" y="-22"/>
                  </a:lnTo>
                  <a:lnTo>
                    <a:pt x="13166" y="41632"/>
                  </a:lnTo>
                  <a:cubicBezTo>
                    <a:pt x="12647" y="44155"/>
                    <a:pt x="12647" y="46754"/>
                    <a:pt x="13166" y="49277"/>
                  </a:cubicBezTo>
                  <a:cubicBezTo>
                    <a:pt x="13166" y="53495"/>
                    <a:pt x="18175" y="57450"/>
                    <a:pt x="27138" y="57450"/>
                  </a:cubicBezTo>
                  <a:cubicBezTo>
                    <a:pt x="32920" y="57987"/>
                    <a:pt x="38448" y="54964"/>
                    <a:pt x="41111" y="49804"/>
                  </a:cubicBezTo>
                  <a:cubicBezTo>
                    <a:pt x="41593" y="46926"/>
                    <a:pt x="41593" y="43983"/>
                    <a:pt x="41111" y="41105"/>
                  </a:cubicBezTo>
                  <a:lnTo>
                    <a:pt x="41111" y="-22"/>
                  </a:lnTo>
                  <a:lnTo>
                    <a:pt x="54029" y="-22"/>
                  </a:lnTo>
                  <a:lnTo>
                    <a:pt x="54029" y="39523"/>
                  </a:lnTo>
                  <a:cubicBezTo>
                    <a:pt x="54432" y="44571"/>
                    <a:pt x="53986" y="49649"/>
                    <a:pt x="52710" y="54550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9389B9ED-1B99-4A95-B41D-6E3068D0BC6F}"/>
                </a:ext>
              </a:extLst>
            </p:cNvPr>
            <p:cNvSpPr/>
            <p:nvPr/>
          </p:nvSpPr>
          <p:spPr>
            <a:xfrm>
              <a:off x="5534648" y="2769941"/>
              <a:ext cx="52725" cy="68543"/>
            </a:xfrm>
            <a:custGeom>
              <a:avLst/>
              <a:gdLst>
                <a:gd name="connsiteX0" fmla="*/ 41653 w 52725"/>
                <a:gd name="connsiteY0" fmla="*/ 68544 h 68543"/>
                <a:gd name="connsiteX1" fmla="*/ 11600 w 52725"/>
                <a:gd name="connsiteY1" fmla="*/ 20563 h 68543"/>
                <a:gd name="connsiteX2" fmla="*/ 12391 w 52725"/>
                <a:gd name="connsiteY2" fmla="*/ 68544 h 68543"/>
                <a:gd name="connsiteX3" fmla="*/ 0 w 52725"/>
                <a:gd name="connsiteY3" fmla="*/ 68544 h 68543"/>
                <a:gd name="connsiteX4" fmla="*/ 0 w 52725"/>
                <a:gd name="connsiteY4" fmla="*/ 0 h 68543"/>
                <a:gd name="connsiteX5" fmla="*/ 11336 w 52725"/>
                <a:gd name="connsiteY5" fmla="*/ 0 h 68543"/>
                <a:gd name="connsiteX6" fmla="*/ 41653 w 52725"/>
                <a:gd name="connsiteY6" fmla="*/ 48244 h 68543"/>
                <a:gd name="connsiteX7" fmla="*/ 40335 w 52725"/>
                <a:gd name="connsiteY7" fmla="*/ 0 h 68543"/>
                <a:gd name="connsiteX8" fmla="*/ 52726 w 52725"/>
                <a:gd name="connsiteY8" fmla="*/ 0 h 68543"/>
                <a:gd name="connsiteX9" fmla="*/ 52726 w 52725"/>
                <a:gd name="connsiteY9" fmla="*/ 68544 h 68543"/>
                <a:gd name="connsiteX10" fmla="*/ 41653 w 52725"/>
                <a:gd name="connsiteY10" fmla="*/ 68544 h 6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52725" h="68543">
                  <a:moveTo>
                    <a:pt x="41653" y="68544"/>
                  </a:moveTo>
                  <a:lnTo>
                    <a:pt x="11600" y="20563"/>
                  </a:lnTo>
                  <a:lnTo>
                    <a:pt x="12391" y="68544"/>
                  </a:lnTo>
                  <a:lnTo>
                    <a:pt x="0" y="68544"/>
                  </a:lnTo>
                  <a:lnTo>
                    <a:pt x="0" y="0"/>
                  </a:lnTo>
                  <a:lnTo>
                    <a:pt x="11336" y="0"/>
                  </a:lnTo>
                  <a:lnTo>
                    <a:pt x="41653" y="48244"/>
                  </a:lnTo>
                  <a:lnTo>
                    <a:pt x="40335" y="0"/>
                  </a:lnTo>
                  <a:lnTo>
                    <a:pt x="52726" y="0"/>
                  </a:lnTo>
                  <a:lnTo>
                    <a:pt x="52726" y="68544"/>
                  </a:lnTo>
                  <a:lnTo>
                    <a:pt x="41653" y="68544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50F1121-4C57-497B-98D9-C5AB578A02DE}"/>
                </a:ext>
              </a:extLst>
            </p:cNvPr>
            <p:cNvSpPr/>
            <p:nvPr/>
          </p:nvSpPr>
          <p:spPr>
            <a:xfrm>
              <a:off x="5602928" y="2769941"/>
              <a:ext cx="12654" cy="68280"/>
            </a:xfrm>
            <a:custGeom>
              <a:avLst/>
              <a:gdLst>
                <a:gd name="connsiteX0" fmla="*/ 0 w 12654"/>
                <a:gd name="connsiteY0" fmla="*/ 0 h 68280"/>
                <a:gd name="connsiteX1" fmla="*/ 12654 w 12654"/>
                <a:gd name="connsiteY1" fmla="*/ 0 h 68280"/>
                <a:gd name="connsiteX2" fmla="*/ 12654 w 12654"/>
                <a:gd name="connsiteY2" fmla="*/ 68280 h 68280"/>
                <a:gd name="connsiteX3" fmla="*/ 0 w 12654"/>
                <a:gd name="connsiteY3" fmla="*/ 6828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4" h="68280">
                  <a:moveTo>
                    <a:pt x="0" y="0"/>
                  </a:moveTo>
                  <a:lnTo>
                    <a:pt x="12654" y="0"/>
                  </a:lnTo>
                  <a:lnTo>
                    <a:pt x="12654" y="68280"/>
                  </a:lnTo>
                  <a:lnTo>
                    <a:pt x="0" y="6828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F3324BA8-B21F-49C7-86ED-BF49F787043D}"/>
                </a:ext>
              </a:extLst>
            </p:cNvPr>
            <p:cNvSpPr/>
            <p:nvPr/>
          </p:nvSpPr>
          <p:spPr>
            <a:xfrm>
              <a:off x="5624282" y="2769941"/>
              <a:ext cx="56943" cy="68543"/>
            </a:xfrm>
            <a:custGeom>
              <a:avLst/>
              <a:gdLst>
                <a:gd name="connsiteX0" fmla="*/ 37435 w 56943"/>
                <a:gd name="connsiteY0" fmla="*/ 68544 h 68543"/>
                <a:gd name="connsiteX1" fmla="*/ 20036 w 56943"/>
                <a:gd name="connsiteY1" fmla="*/ 68544 h 68543"/>
                <a:gd name="connsiteX2" fmla="*/ 0 w 56943"/>
                <a:gd name="connsiteY2" fmla="*/ 0 h 68543"/>
                <a:gd name="connsiteX3" fmla="*/ 13445 w 56943"/>
                <a:gd name="connsiteY3" fmla="*/ 0 h 68543"/>
                <a:gd name="connsiteX4" fmla="*/ 28736 w 56943"/>
                <a:gd name="connsiteY4" fmla="*/ 54044 h 68543"/>
                <a:gd name="connsiteX5" fmla="*/ 43763 w 56943"/>
                <a:gd name="connsiteY5" fmla="*/ 0 h 68543"/>
                <a:gd name="connsiteX6" fmla="*/ 56944 w 56943"/>
                <a:gd name="connsiteY6" fmla="*/ 0 h 68543"/>
                <a:gd name="connsiteX7" fmla="*/ 37435 w 56943"/>
                <a:gd name="connsiteY7" fmla="*/ 68544 h 6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6943" h="68543">
                  <a:moveTo>
                    <a:pt x="37435" y="68544"/>
                  </a:moveTo>
                  <a:lnTo>
                    <a:pt x="20036" y="68544"/>
                  </a:lnTo>
                  <a:lnTo>
                    <a:pt x="0" y="0"/>
                  </a:lnTo>
                  <a:lnTo>
                    <a:pt x="13445" y="0"/>
                  </a:lnTo>
                  <a:lnTo>
                    <a:pt x="28736" y="54044"/>
                  </a:lnTo>
                  <a:lnTo>
                    <a:pt x="43763" y="0"/>
                  </a:lnTo>
                  <a:lnTo>
                    <a:pt x="56944" y="0"/>
                  </a:lnTo>
                  <a:lnTo>
                    <a:pt x="37435" y="68544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E974846-03D7-47DB-AC50-6031174ACFB3}"/>
                </a:ext>
              </a:extLst>
            </p:cNvPr>
            <p:cNvSpPr/>
            <p:nvPr/>
          </p:nvSpPr>
          <p:spPr>
            <a:xfrm>
              <a:off x="5689662" y="2769941"/>
              <a:ext cx="50880" cy="68543"/>
            </a:xfrm>
            <a:custGeom>
              <a:avLst/>
              <a:gdLst>
                <a:gd name="connsiteX0" fmla="*/ 0 w 50880"/>
                <a:gd name="connsiteY0" fmla="*/ 68544 h 68543"/>
                <a:gd name="connsiteX1" fmla="*/ 0 w 50880"/>
                <a:gd name="connsiteY1" fmla="*/ 0 h 68543"/>
                <a:gd name="connsiteX2" fmla="*/ 48508 w 50880"/>
                <a:gd name="connsiteY2" fmla="*/ 0 h 68543"/>
                <a:gd name="connsiteX3" fmla="*/ 48508 w 50880"/>
                <a:gd name="connsiteY3" fmla="*/ 11600 h 68543"/>
                <a:gd name="connsiteX4" fmla="*/ 12391 w 50880"/>
                <a:gd name="connsiteY4" fmla="*/ 11600 h 68543"/>
                <a:gd name="connsiteX5" fmla="*/ 12391 w 50880"/>
                <a:gd name="connsiteY5" fmla="*/ 27681 h 68543"/>
                <a:gd name="connsiteX6" fmla="*/ 45344 w 50880"/>
                <a:gd name="connsiteY6" fmla="*/ 27681 h 68543"/>
                <a:gd name="connsiteX7" fmla="*/ 45344 w 50880"/>
                <a:gd name="connsiteY7" fmla="*/ 38754 h 68543"/>
                <a:gd name="connsiteX8" fmla="*/ 12391 w 50880"/>
                <a:gd name="connsiteY8" fmla="*/ 38754 h 68543"/>
                <a:gd name="connsiteX9" fmla="*/ 12391 w 50880"/>
                <a:gd name="connsiteY9" fmla="*/ 56944 h 68543"/>
                <a:gd name="connsiteX10" fmla="*/ 50881 w 50880"/>
                <a:gd name="connsiteY10" fmla="*/ 56944 h 68543"/>
                <a:gd name="connsiteX11" fmla="*/ 50881 w 50880"/>
                <a:gd name="connsiteY11" fmla="*/ 68544 h 68543"/>
                <a:gd name="connsiteX12" fmla="*/ 0 w 50880"/>
                <a:gd name="connsiteY12" fmla="*/ 68544 h 6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880" h="68543">
                  <a:moveTo>
                    <a:pt x="0" y="68544"/>
                  </a:moveTo>
                  <a:lnTo>
                    <a:pt x="0" y="0"/>
                  </a:lnTo>
                  <a:lnTo>
                    <a:pt x="48508" y="0"/>
                  </a:lnTo>
                  <a:lnTo>
                    <a:pt x="48508" y="11600"/>
                  </a:lnTo>
                  <a:lnTo>
                    <a:pt x="12391" y="11600"/>
                  </a:lnTo>
                  <a:lnTo>
                    <a:pt x="12391" y="27681"/>
                  </a:lnTo>
                  <a:lnTo>
                    <a:pt x="45344" y="27681"/>
                  </a:lnTo>
                  <a:lnTo>
                    <a:pt x="45344" y="38754"/>
                  </a:lnTo>
                  <a:lnTo>
                    <a:pt x="12391" y="38754"/>
                  </a:lnTo>
                  <a:lnTo>
                    <a:pt x="12391" y="56944"/>
                  </a:lnTo>
                  <a:lnTo>
                    <a:pt x="50881" y="56944"/>
                  </a:lnTo>
                  <a:lnTo>
                    <a:pt x="50881" y="68544"/>
                  </a:lnTo>
                  <a:lnTo>
                    <a:pt x="0" y="68544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025379AC-A445-4517-A570-42368D6DB67A}"/>
                </a:ext>
              </a:extLst>
            </p:cNvPr>
            <p:cNvSpPr/>
            <p:nvPr/>
          </p:nvSpPr>
          <p:spPr>
            <a:xfrm>
              <a:off x="5750560" y="2769927"/>
              <a:ext cx="53253" cy="68030"/>
            </a:xfrm>
            <a:custGeom>
              <a:avLst/>
              <a:gdLst>
                <a:gd name="connsiteX0" fmla="*/ 37421 w 53253"/>
                <a:gd name="connsiteY0" fmla="*/ 68009 h 68030"/>
                <a:gd name="connsiteX1" fmla="*/ 23976 w 53253"/>
                <a:gd name="connsiteY1" fmla="*/ 41646 h 68030"/>
                <a:gd name="connsiteX2" fmla="*/ 12640 w 53253"/>
                <a:gd name="connsiteY2" fmla="*/ 41646 h 68030"/>
                <a:gd name="connsiteX3" fmla="*/ 12640 w 53253"/>
                <a:gd name="connsiteY3" fmla="*/ 68009 h 68030"/>
                <a:gd name="connsiteX4" fmla="*/ -14 w 53253"/>
                <a:gd name="connsiteY4" fmla="*/ 68009 h 68030"/>
                <a:gd name="connsiteX5" fmla="*/ -14 w 53253"/>
                <a:gd name="connsiteY5" fmla="*/ -8 h 68030"/>
                <a:gd name="connsiteX6" fmla="*/ 27931 w 53253"/>
                <a:gd name="connsiteY6" fmla="*/ -8 h 68030"/>
                <a:gd name="connsiteX7" fmla="*/ 46385 w 53253"/>
                <a:gd name="connsiteY7" fmla="*/ 8429 h 68030"/>
                <a:gd name="connsiteX8" fmla="*/ 50339 w 53253"/>
                <a:gd name="connsiteY8" fmla="*/ 21610 h 68030"/>
                <a:gd name="connsiteX9" fmla="*/ 50339 w 53253"/>
                <a:gd name="connsiteY9" fmla="*/ 29255 h 68030"/>
                <a:gd name="connsiteX10" fmla="*/ 37949 w 53253"/>
                <a:gd name="connsiteY10" fmla="*/ 40591 h 68030"/>
                <a:gd name="connsiteX11" fmla="*/ 53239 w 53253"/>
                <a:gd name="connsiteY11" fmla="*/ 66954 h 68030"/>
                <a:gd name="connsiteX12" fmla="*/ 33203 w 53253"/>
                <a:gd name="connsiteY12" fmla="*/ 12910 h 68030"/>
                <a:gd name="connsiteX13" fmla="*/ 22922 w 53253"/>
                <a:gd name="connsiteY13" fmla="*/ 10801 h 68030"/>
                <a:gd name="connsiteX14" fmla="*/ 12640 w 53253"/>
                <a:gd name="connsiteY14" fmla="*/ 10801 h 68030"/>
                <a:gd name="connsiteX15" fmla="*/ 12640 w 53253"/>
                <a:gd name="connsiteY15" fmla="*/ 32155 h 68030"/>
                <a:gd name="connsiteX16" fmla="*/ 17122 w 53253"/>
                <a:gd name="connsiteY16" fmla="*/ 32155 h 68030"/>
                <a:gd name="connsiteX17" fmla="*/ 32412 w 53253"/>
                <a:gd name="connsiteY17" fmla="*/ 30310 h 68030"/>
                <a:gd name="connsiteX18" fmla="*/ 35151 w 53253"/>
                <a:gd name="connsiteY18" fmla="*/ 15649 h 68030"/>
                <a:gd name="connsiteX19" fmla="*/ 32412 w 53253"/>
                <a:gd name="connsiteY19" fmla="*/ 12910 h 680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253" h="68030">
                  <a:moveTo>
                    <a:pt x="37421" y="68009"/>
                  </a:moveTo>
                  <a:lnTo>
                    <a:pt x="23976" y="41646"/>
                  </a:lnTo>
                  <a:lnTo>
                    <a:pt x="12640" y="41646"/>
                  </a:lnTo>
                  <a:lnTo>
                    <a:pt x="12640" y="68009"/>
                  </a:lnTo>
                  <a:lnTo>
                    <a:pt x="-14" y="68009"/>
                  </a:lnTo>
                  <a:lnTo>
                    <a:pt x="-14" y="-8"/>
                  </a:lnTo>
                  <a:lnTo>
                    <a:pt x="27931" y="-8"/>
                  </a:lnTo>
                  <a:cubicBezTo>
                    <a:pt x="35067" y="-258"/>
                    <a:pt x="41906" y="2866"/>
                    <a:pt x="46385" y="8429"/>
                  </a:cubicBezTo>
                  <a:cubicBezTo>
                    <a:pt x="49140" y="12256"/>
                    <a:pt x="50532" y="16896"/>
                    <a:pt x="50339" y="21610"/>
                  </a:cubicBezTo>
                  <a:cubicBezTo>
                    <a:pt x="50711" y="24146"/>
                    <a:pt x="50711" y="26719"/>
                    <a:pt x="50339" y="29255"/>
                  </a:cubicBezTo>
                  <a:cubicBezTo>
                    <a:pt x="48038" y="34647"/>
                    <a:pt x="43522" y="38778"/>
                    <a:pt x="37949" y="40591"/>
                  </a:cubicBezTo>
                  <a:lnTo>
                    <a:pt x="53239" y="66954"/>
                  </a:lnTo>
                  <a:close/>
                  <a:moveTo>
                    <a:pt x="33203" y="12910"/>
                  </a:moveTo>
                  <a:cubicBezTo>
                    <a:pt x="30095" y="11115"/>
                    <a:pt x="26486" y="10374"/>
                    <a:pt x="22922" y="10801"/>
                  </a:cubicBezTo>
                  <a:lnTo>
                    <a:pt x="12640" y="10801"/>
                  </a:lnTo>
                  <a:lnTo>
                    <a:pt x="12640" y="32155"/>
                  </a:lnTo>
                  <a:lnTo>
                    <a:pt x="17122" y="32155"/>
                  </a:lnTo>
                  <a:cubicBezTo>
                    <a:pt x="22292" y="32756"/>
                    <a:pt x="27533" y="32124"/>
                    <a:pt x="32412" y="30310"/>
                  </a:cubicBezTo>
                  <a:cubicBezTo>
                    <a:pt x="37218" y="27020"/>
                    <a:pt x="38444" y="20455"/>
                    <a:pt x="35151" y="15649"/>
                  </a:cubicBezTo>
                  <a:cubicBezTo>
                    <a:pt x="34416" y="14576"/>
                    <a:pt x="33488" y="13646"/>
                    <a:pt x="32412" y="12910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05748EE-459F-444B-A93D-BCC7E38372FF}"/>
                </a:ext>
              </a:extLst>
            </p:cNvPr>
            <p:cNvSpPr/>
            <p:nvPr/>
          </p:nvSpPr>
          <p:spPr>
            <a:xfrm>
              <a:off x="5807504" y="2768478"/>
              <a:ext cx="58859" cy="71619"/>
            </a:xfrm>
            <a:custGeom>
              <a:avLst/>
              <a:gdLst>
                <a:gd name="connsiteX0" fmla="*/ 52184 w 58859"/>
                <a:gd name="connsiteY0" fmla="*/ 64449 h 71619"/>
                <a:gd name="connsiteX1" fmla="*/ 29776 w 58859"/>
                <a:gd name="connsiteY1" fmla="*/ 71567 h 71619"/>
                <a:gd name="connsiteX2" fmla="*/ 3413 w 58859"/>
                <a:gd name="connsiteY2" fmla="*/ 61285 h 71619"/>
                <a:gd name="connsiteX3" fmla="*/ -14 w 58859"/>
                <a:gd name="connsiteY3" fmla="*/ 57067 h 71619"/>
                <a:gd name="connsiteX4" fmla="*/ 10795 w 58859"/>
                <a:gd name="connsiteY4" fmla="*/ 49422 h 71619"/>
                <a:gd name="connsiteX5" fmla="*/ 32149 w 58859"/>
                <a:gd name="connsiteY5" fmla="*/ 59703 h 71619"/>
                <a:gd name="connsiteX6" fmla="*/ 37158 w 58859"/>
                <a:gd name="connsiteY6" fmla="*/ 59703 h 71619"/>
                <a:gd name="connsiteX7" fmla="*/ 45330 w 58859"/>
                <a:gd name="connsiteY7" fmla="*/ 51267 h 71619"/>
                <a:gd name="connsiteX8" fmla="*/ 44012 w 58859"/>
                <a:gd name="connsiteY8" fmla="*/ 47313 h 71619"/>
                <a:gd name="connsiteX9" fmla="*/ 32149 w 58859"/>
                <a:gd name="connsiteY9" fmla="*/ 42568 h 71619"/>
                <a:gd name="connsiteX10" fmla="*/ 23976 w 58859"/>
                <a:gd name="connsiteY10" fmla="*/ 40722 h 71619"/>
                <a:gd name="connsiteX11" fmla="*/ 13695 w 58859"/>
                <a:gd name="connsiteY11" fmla="*/ 37559 h 71619"/>
                <a:gd name="connsiteX12" fmla="*/ 3677 w 58859"/>
                <a:gd name="connsiteY12" fmla="*/ 21477 h 71619"/>
                <a:gd name="connsiteX13" fmla="*/ 6313 w 58859"/>
                <a:gd name="connsiteY13" fmla="*/ 11459 h 71619"/>
                <a:gd name="connsiteX14" fmla="*/ 30830 w 58859"/>
                <a:gd name="connsiteY14" fmla="*/ 123 h 71619"/>
                <a:gd name="connsiteX15" fmla="*/ 58512 w 58859"/>
                <a:gd name="connsiteY15" fmla="*/ 14096 h 71619"/>
                <a:gd name="connsiteX16" fmla="*/ 47966 w 58859"/>
                <a:gd name="connsiteY16" fmla="*/ 22004 h 71619"/>
                <a:gd name="connsiteX17" fmla="*/ 30040 w 58859"/>
                <a:gd name="connsiteY17" fmla="*/ 11723 h 71619"/>
                <a:gd name="connsiteX18" fmla="*/ 17913 w 58859"/>
                <a:gd name="connsiteY18" fmla="*/ 16995 h 71619"/>
                <a:gd name="connsiteX19" fmla="*/ 17913 w 58859"/>
                <a:gd name="connsiteY19" fmla="*/ 20159 h 71619"/>
                <a:gd name="connsiteX20" fmla="*/ 17913 w 58859"/>
                <a:gd name="connsiteY20" fmla="*/ 23323 h 71619"/>
                <a:gd name="connsiteX21" fmla="*/ 29512 w 58859"/>
                <a:gd name="connsiteY21" fmla="*/ 28331 h 71619"/>
                <a:gd name="connsiteX22" fmla="*/ 36630 w 58859"/>
                <a:gd name="connsiteY22" fmla="*/ 29913 h 71619"/>
                <a:gd name="connsiteX23" fmla="*/ 54821 w 58859"/>
                <a:gd name="connsiteY23" fmla="*/ 38613 h 71619"/>
                <a:gd name="connsiteX24" fmla="*/ 58775 w 58859"/>
                <a:gd name="connsiteY24" fmla="*/ 49949 h 71619"/>
                <a:gd name="connsiteX25" fmla="*/ 52184 w 58859"/>
                <a:gd name="connsiteY25" fmla="*/ 64976 h 7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8859" h="71619">
                  <a:moveTo>
                    <a:pt x="52184" y="64449"/>
                  </a:moveTo>
                  <a:cubicBezTo>
                    <a:pt x="45789" y="69389"/>
                    <a:pt x="37851" y="71909"/>
                    <a:pt x="29776" y="71567"/>
                  </a:cubicBezTo>
                  <a:cubicBezTo>
                    <a:pt x="19961" y="71838"/>
                    <a:pt x="10452" y="68129"/>
                    <a:pt x="3413" y="61285"/>
                  </a:cubicBezTo>
                  <a:lnTo>
                    <a:pt x="-14" y="57067"/>
                  </a:lnTo>
                  <a:lnTo>
                    <a:pt x="10795" y="49422"/>
                  </a:lnTo>
                  <a:cubicBezTo>
                    <a:pt x="15569" y="56413"/>
                    <a:pt x="23707" y="60331"/>
                    <a:pt x="32149" y="59703"/>
                  </a:cubicBezTo>
                  <a:cubicBezTo>
                    <a:pt x="33812" y="59893"/>
                    <a:pt x="35494" y="59893"/>
                    <a:pt x="37158" y="59703"/>
                  </a:cubicBezTo>
                  <a:cubicBezTo>
                    <a:pt x="38476" y="59703"/>
                    <a:pt x="45330" y="57594"/>
                    <a:pt x="45330" y="51267"/>
                  </a:cubicBezTo>
                  <a:cubicBezTo>
                    <a:pt x="45264" y="49852"/>
                    <a:pt x="44808" y="48483"/>
                    <a:pt x="44012" y="47313"/>
                  </a:cubicBezTo>
                  <a:cubicBezTo>
                    <a:pt x="41639" y="44149"/>
                    <a:pt x="35576" y="43358"/>
                    <a:pt x="32149" y="42568"/>
                  </a:cubicBezTo>
                  <a:lnTo>
                    <a:pt x="23976" y="40722"/>
                  </a:lnTo>
                  <a:cubicBezTo>
                    <a:pt x="20428" y="40108"/>
                    <a:pt x="16974" y="39045"/>
                    <a:pt x="13695" y="37559"/>
                  </a:cubicBezTo>
                  <a:cubicBezTo>
                    <a:pt x="7473" y="34645"/>
                    <a:pt x="3550" y="28345"/>
                    <a:pt x="3677" y="21477"/>
                  </a:cubicBezTo>
                  <a:cubicBezTo>
                    <a:pt x="3708" y="17971"/>
                    <a:pt x="4615" y="14528"/>
                    <a:pt x="6313" y="11459"/>
                  </a:cubicBezTo>
                  <a:cubicBezTo>
                    <a:pt x="11781" y="3463"/>
                    <a:pt x="21195" y="-889"/>
                    <a:pt x="30830" y="123"/>
                  </a:cubicBezTo>
                  <a:cubicBezTo>
                    <a:pt x="41821" y="-170"/>
                    <a:pt x="52221" y="5079"/>
                    <a:pt x="58512" y="14096"/>
                  </a:cubicBezTo>
                  <a:lnTo>
                    <a:pt x="47966" y="22004"/>
                  </a:lnTo>
                  <a:cubicBezTo>
                    <a:pt x="44355" y="15522"/>
                    <a:pt x="37458" y="11567"/>
                    <a:pt x="30040" y="11723"/>
                  </a:cubicBezTo>
                  <a:cubicBezTo>
                    <a:pt x="30040" y="11723"/>
                    <a:pt x="20813" y="11723"/>
                    <a:pt x="17913" y="16995"/>
                  </a:cubicBezTo>
                  <a:cubicBezTo>
                    <a:pt x="17657" y="18034"/>
                    <a:pt x="17657" y="19120"/>
                    <a:pt x="17913" y="20159"/>
                  </a:cubicBezTo>
                  <a:cubicBezTo>
                    <a:pt x="17675" y="21200"/>
                    <a:pt x="17675" y="22281"/>
                    <a:pt x="17913" y="23323"/>
                  </a:cubicBezTo>
                  <a:cubicBezTo>
                    <a:pt x="19494" y="25959"/>
                    <a:pt x="23185" y="26750"/>
                    <a:pt x="29512" y="28331"/>
                  </a:cubicBezTo>
                  <a:lnTo>
                    <a:pt x="36630" y="29913"/>
                  </a:lnTo>
                  <a:cubicBezTo>
                    <a:pt x="43527" y="30588"/>
                    <a:pt x="49965" y="33667"/>
                    <a:pt x="54821" y="38613"/>
                  </a:cubicBezTo>
                  <a:cubicBezTo>
                    <a:pt x="57747" y="41624"/>
                    <a:pt x="59192" y="45773"/>
                    <a:pt x="58775" y="49949"/>
                  </a:cubicBezTo>
                  <a:cubicBezTo>
                    <a:pt x="59134" y="55728"/>
                    <a:pt x="56679" y="61325"/>
                    <a:pt x="52184" y="64976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9CED7B92-9BD0-470D-B2AD-7229C07B436E}"/>
                </a:ext>
              </a:extLst>
            </p:cNvPr>
            <p:cNvSpPr/>
            <p:nvPr/>
          </p:nvSpPr>
          <p:spPr>
            <a:xfrm>
              <a:off x="5877366" y="2769941"/>
              <a:ext cx="12654" cy="68280"/>
            </a:xfrm>
            <a:custGeom>
              <a:avLst/>
              <a:gdLst>
                <a:gd name="connsiteX0" fmla="*/ 0 w 12654"/>
                <a:gd name="connsiteY0" fmla="*/ 0 h 68280"/>
                <a:gd name="connsiteX1" fmla="*/ 12654 w 12654"/>
                <a:gd name="connsiteY1" fmla="*/ 0 h 68280"/>
                <a:gd name="connsiteX2" fmla="*/ 12654 w 12654"/>
                <a:gd name="connsiteY2" fmla="*/ 68280 h 68280"/>
                <a:gd name="connsiteX3" fmla="*/ 0 w 12654"/>
                <a:gd name="connsiteY3" fmla="*/ 6828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4" h="68280">
                  <a:moveTo>
                    <a:pt x="0" y="0"/>
                  </a:moveTo>
                  <a:lnTo>
                    <a:pt x="12654" y="0"/>
                  </a:lnTo>
                  <a:lnTo>
                    <a:pt x="12654" y="68280"/>
                  </a:lnTo>
                  <a:lnTo>
                    <a:pt x="0" y="6828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410C0424-F839-4026-90E1-950FD9E0DB95}"/>
                </a:ext>
              </a:extLst>
            </p:cNvPr>
            <p:cNvSpPr/>
            <p:nvPr/>
          </p:nvSpPr>
          <p:spPr>
            <a:xfrm>
              <a:off x="5900038" y="2769941"/>
              <a:ext cx="50353" cy="68543"/>
            </a:xfrm>
            <a:custGeom>
              <a:avLst/>
              <a:gdLst>
                <a:gd name="connsiteX0" fmla="*/ 31372 w 50353"/>
                <a:gd name="connsiteY0" fmla="*/ 11600 h 68543"/>
                <a:gd name="connsiteX1" fmla="*/ 31372 w 50353"/>
                <a:gd name="connsiteY1" fmla="*/ 68544 h 68543"/>
                <a:gd name="connsiteX2" fmla="*/ 18718 w 50353"/>
                <a:gd name="connsiteY2" fmla="*/ 68544 h 68543"/>
                <a:gd name="connsiteX3" fmla="*/ 18718 w 50353"/>
                <a:gd name="connsiteY3" fmla="*/ 11600 h 68543"/>
                <a:gd name="connsiteX4" fmla="*/ 0 w 50353"/>
                <a:gd name="connsiteY4" fmla="*/ 11600 h 68543"/>
                <a:gd name="connsiteX5" fmla="*/ 0 w 50353"/>
                <a:gd name="connsiteY5" fmla="*/ 0 h 68543"/>
                <a:gd name="connsiteX6" fmla="*/ 50353 w 50353"/>
                <a:gd name="connsiteY6" fmla="*/ 0 h 68543"/>
                <a:gd name="connsiteX7" fmla="*/ 50353 w 50353"/>
                <a:gd name="connsiteY7" fmla="*/ 11600 h 68543"/>
                <a:gd name="connsiteX8" fmla="*/ 31372 w 50353"/>
                <a:gd name="connsiteY8" fmla="*/ 11600 h 6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353" h="68543">
                  <a:moveTo>
                    <a:pt x="31372" y="11600"/>
                  </a:moveTo>
                  <a:lnTo>
                    <a:pt x="31372" y="68544"/>
                  </a:lnTo>
                  <a:lnTo>
                    <a:pt x="18718" y="68544"/>
                  </a:lnTo>
                  <a:lnTo>
                    <a:pt x="18718" y="11600"/>
                  </a:lnTo>
                  <a:lnTo>
                    <a:pt x="0" y="11600"/>
                  </a:lnTo>
                  <a:lnTo>
                    <a:pt x="0" y="0"/>
                  </a:lnTo>
                  <a:lnTo>
                    <a:pt x="50353" y="0"/>
                  </a:lnTo>
                  <a:lnTo>
                    <a:pt x="50353" y="11600"/>
                  </a:lnTo>
                  <a:lnTo>
                    <a:pt x="31372" y="1160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03C82868-0455-4E90-9964-96331B7B3FA3}"/>
                </a:ext>
              </a:extLst>
            </p:cNvPr>
            <p:cNvSpPr/>
            <p:nvPr/>
          </p:nvSpPr>
          <p:spPr>
            <a:xfrm>
              <a:off x="5946701" y="2751487"/>
              <a:ext cx="61425" cy="86470"/>
            </a:xfrm>
            <a:custGeom>
              <a:avLst/>
              <a:gdLst>
                <a:gd name="connsiteX0" fmla="*/ 47966 w 61425"/>
                <a:gd name="connsiteY0" fmla="*/ 86449 h 86470"/>
                <a:gd name="connsiteX1" fmla="*/ 44012 w 61425"/>
                <a:gd name="connsiteY1" fmla="*/ 73267 h 86470"/>
                <a:gd name="connsiteX2" fmla="*/ 17649 w 61425"/>
                <a:gd name="connsiteY2" fmla="*/ 73267 h 86470"/>
                <a:gd name="connsiteX3" fmla="*/ 13695 w 61425"/>
                <a:gd name="connsiteY3" fmla="*/ 86449 h 86470"/>
                <a:gd name="connsiteX4" fmla="*/ -14 w 61425"/>
                <a:gd name="connsiteY4" fmla="*/ 86449 h 86470"/>
                <a:gd name="connsiteX5" fmla="*/ 23185 w 61425"/>
                <a:gd name="connsiteY5" fmla="*/ 18169 h 86470"/>
                <a:gd name="connsiteX6" fmla="*/ 39003 w 61425"/>
                <a:gd name="connsiteY6" fmla="*/ 18169 h 86470"/>
                <a:gd name="connsiteX7" fmla="*/ 61411 w 61425"/>
                <a:gd name="connsiteY7" fmla="*/ 86449 h 86470"/>
                <a:gd name="connsiteX8" fmla="*/ 31094 w 61425"/>
                <a:gd name="connsiteY8" fmla="*/ 30559 h 86470"/>
                <a:gd name="connsiteX9" fmla="*/ 21603 w 61425"/>
                <a:gd name="connsiteY9" fmla="*/ 61931 h 86470"/>
                <a:gd name="connsiteX10" fmla="*/ 40585 w 61425"/>
                <a:gd name="connsiteY10" fmla="*/ 61931 h 86470"/>
                <a:gd name="connsiteX11" fmla="*/ 34521 w 61425"/>
                <a:gd name="connsiteY11" fmla="*/ 11578 h 86470"/>
                <a:gd name="connsiteX12" fmla="*/ 25822 w 61425"/>
                <a:gd name="connsiteY12" fmla="*/ 11578 h 86470"/>
                <a:gd name="connsiteX13" fmla="*/ 31094 w 61425"/>
                <a:gd name="connsiteY13" fmla="*/ -22 h 86470"/>
                <a:gd name="connsiteX14" fmla="*/ 44803 w 61425"/>
                <a:gd name="connsiteY14" fmla="*/ -22 h 864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61425" h="86470">
                  <a:moveTo>
                    <a:pt x="47966" y="86449"/>
                  </a:moveTo>
                  <a:lnTo>
                    <a:pt x="44012" y="73267"/>
                  </a:lnTo>
                  <a:lnTo>
                    <a:pt x="17649" y="73267"/>
                  </a:lnTo>
                  <a:lnTo>
                    <a:pt x="13695" y="86449"/>
                  </a:lnTo>
                  <a:lnTo>
                    <a:pt x="-14" y="86449"/>
                  </a:lnTo>
                  <a:lnTo>
                    <a:pt x="23185" y="18169"/>
                  </a:lnTo>
                  <a:lnTo>
                    <a:pt x="39003" y="18169"/>
                  </a:lnTo>
                  <a:lnTo>
                    <a:pt x="61411" y="86449"/>
                  </a:lnTo>
                  <a:close/>
                  <a:moveTo>
                    <a:pt x="31094" y="30559"/>
                  </a:moveTo>
                  <a:lnTo>
                    <a:pt x="21603" y="61931"/>
                  </a:lnTo>
                  <a:lnTo>
                    <a:pt x="40585" y="61931"/>
                  </a:lnTo>
                  <a:close/>
                  <a:moveTo>
                    <a:pt x="34521" y="11578"/>
                  </a:moveTo>
                  <a:lnTo>
                    <a:pt x="25822" y="11578"/>
                  </a:lnTo>
                  <a:lnTo>
                    <a:pt x="31094" y="-22"/>
                  </a:lnTo>
                  <a:lnTo>
                    <a:pt x="44803" y="-22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9DB509D1-46B1-4F59-95B4-407CE4171765}"/>
                </a:ext>
              </a:extLst>
            </p:cNvPr>
            <p:cNvSpPr/>
            <p:nvPr/>
          </p:nvSpPr>
          <p:spPr>
            <a:xfrm>
              <a:off x="6017090" y="2769916"/>
              <a:ext cx="53516" cy="68041"/>
            </a:xfrm>
            <a:custGeom>
              <a:avLst/>
              <a:gdLst>
                <a:gd name="connsiteX0" fmla="*/ 37685 w 53516"/>
                <a:gd name="connsiteY0" fmla="*/ 68020 h 68041"/>
                <a:gd name="connsiteX1" fmla="*/ 24240 w 53516"/>
                <a:gd name="connsiteY1" fmla="*/ 41657 h 68041"/>
                <a:gd name="connsiteX2" fmla="*/ 12640 w 53516"/>
                <a:gd name="connsiteY2" fmla="*/ 41657 h 68041"/>
                <a:gd name="connsiteX3" fmla="*/ 12640 w 53516"/>
                <a:gd name="connsiteY3" fmla="*/ 68020 h 68041"/>
                <a:gd name="connsiteX4" fmla="*/ -14 w 53516"/>
                <a:gd name="connsiteY4" fmla="*/ 68020 h 68041"/>
                <a:gd name="connsiteX5" fmla="*/ -14 w 53516"/>
                <a:gd name="connsiteY5" fmla="*/ 3 h 68041"/>
                <a:gd name="connsiteX6" fmla="*/ 27931 w 53516"/>
                <a:gd name="connsiteY6" fmla="*/ 3 h 68041"/>
                <a:gd name="connsiteX7" fmla="*/ 46385 w 53516"/>
                <a:gd name="connsiteY7" fmla="*/ 8439 h 68041"/>
                <a:gd name="connsiteX8" fmla="*/ 50603 w 53516"/>
                <a:gd name="connsiteY8" fmla="*/ 21621 h 68041"/>
                <a:gd name="connsiteX9" fmla="*/ 50603 w 53516"/>
                <a:gd name="connsiteY9" fmla="*/ 29266 h 68041"/>
                <a:gd name="connsiteX10" fmla="*/ 38212 w 53516"/>
                <a:gd name="connsiteY10" fmla="*/ 40602 h 68041"/>
                <a:gd name="connsiteX11" fmla="*/ 53503 w 53516"/>
                <a:gd name="connsiteY11" fmla="*/ 66965 h 68041"/>
                <a:gd name="connsiteX12" fmla="*/ 33203 w 53516"/>
                <a:gd name="connsiteY12" fmla="*/ 12921 h 68041"/>
                <a:gd name="connsiteX13" fmla="*/ 22922 w 53516"/>
                <a:gd name="connsiteY13" fmla="*/ 10812 h 68041"/>
                <a:gd name="connsiteX14" fmla="*/ 12640 w 53516"/>
                <a:gd name="connsiteY14" fmla="*/ 10812 h 68041"/>
                <a:gd name="connsiteX15" fmla="*/ 12640 w 53516"/>
                <a:gd name="connsiteY15" fmla="*/ 32166 h 68041"/>
                <a:gd name="connsiteX16" fmla="*/ 17122 w 53516"/>
                <a:gd name="connsiteY16" fmla="*/ 32166 h 68041"/>
                <a:gd name="connsiteX17" fmla="*/ 32412 w 53516"/>
                <a:gd name="connsiteY17" fmla="*/ 30320 h 68041"/>
                <a:gd name="connsiteX18" fmla="*/ 37421 w 53516"/>
                <a:gd name="connsiteY18" fmla="*/ 21357 h 68041"/>
                <a:gd name="connsiteX19" fmla="*/ 33203 w 53516"/>
                <a:gd name="connsiteY19" fmla="*/ 12921 h 680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53516" h="68041">
                  <a:moveTo>
                    <a:pt x="37685" y="68020"/>
                  </a:moveTo>
                  <a:lnTo>
                    <a:pt x="24240" y="41657"/>
                  </a:lnTo>
                  <a:lnTo>
                    <a:pt x="12640" y="41657"/>
                  </a:lnTo>
                  <a:lnTo>
                    <a:pt x="12640" y="68020"/>
                  </a:lnTo>
                  <a:lnTo>
                    <a:pt x="-14" y="68020"/>
                  </a:lnTo>
                  <a:lnTo>
                    <a:pt x="-14" y="3"/>
                  </a:lnTo>
                  <a:lnTo>
                    <a:pt x="27931" y="3"/>
                  </a:lnTo>
                  <a:cubicBezTo>
                    <a:pt x="35086" y="-334"/>
                    <a:pt x="41958" y="2808"/>
                    <a:pt x="46385" y="8439"/>
                  </a:cubicBezTo>
                  <a:cubicBezTo>
                    <a:pt x="49198" y="12251"/>
                    <a:pt x="50679" y="16883"/>
                    <a:pt x="50603" y="21621"/>
                  </a:cubicBezTo>
                  <a:cubicBezTo>
                    <a:pt x="50951" y="24157"/>
                    <a:pt x="50951" y="26730"/>
                    <a:pt x="50603" y="29266"/>
                  </a:cubicBezTo>
                  <a:cubicBezTo>
                    <a:pt x="48394" y="34720"/>
                    <a:pt x="43841" y="38886"/>
                    <a:pt x="38212" y="40602"/>
                  </a:cubicBezTo>
                  <a:lnTo>
                    <a:pt x="53503" y="66965"/>
                  </a:lnTo>
                  <a:close/>
                  <a:moveTo>
                    <a:pt x="33203" y="12921"/>
                  </a:moveTo>
                  <a:cubicBezTo>
                    <a:pt x="30108" y="11089"/>
                    <a:pt x="26489" y="10345"/>
                    <a:pt x="22922" y="10812"/>
                  </a:cubicBezTo>
                  <a:lnTo>
                    <a:pt x="12640" y="10812"/>
                  </a:lnTo>
                  <a:lnTo>
                    <a:pt x="12640" y="32166"/>
                  </a:lnTo>
                  <a:lnTo>
                    <a:pt x="17122" y="32166"/>
                  </a:lnTo>
                  <a:cubicBezTo>
                    <a:pt x="22292" y="32767"/>
                    <a:pt x="27533" y="32134"/>
                    <a:pt x="32412" y="30320"/>
                  </a:cubicBezTo>
                  <a:cubicBezTo>
                    <a:pt x="35694" y="28573"/>
                    <a:pt x="37651" y="25069"/>
                    <a:pt x="37421" y="21357"/>
                  </a:cubicBezTo>
                  <a:cubicBezTo>
                    <a:pt x="37727" y="17972"/>
                    <a:pt x="36095" y="14706"/>
                    <a:pt x="33203" y="12921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6" name="Freeform: Shape 85">
              <a:extLst>
                <a:ext uri="{FF2B5EF4-FFF2-40B4-BE49-F238E27FC236}">
                  <a16:creationId xmlns:a16="http://schemas.microsoft.com/office/drawing/2014/main" id="{BEC1EB5F-5F35-4A53-9256-4A97EB0C7C41}"/>
                </a:ext>
              </a:extLst>
            </p:cNvPr>
            <p:cNvSpPr/>
            <p:nvPr/>
          </p:nvSpPr>
          <p:spPr>
            <a:xfrm>
              <a:off x="6079307" y="2769941"/>
              <a:ext cx="12654" cy="68280"/>
            </a:xfrm>
            <a:custGeom>
              <a:avLst/>
              <a:gdLst>
                <a:gd name="connsiteX0" fmla="*/ 0 w 12654"/>
                <a:gd name="connsiteY0" fmla="*/ 0 h 68280"/>
                <a:gd name="connsiteX1" fmla="*/ 12654 w 12654"/>
                <a:gd name="connsiteY1" fmla="*/ 0 h 68280"/>
                <a:gd name="connsiteX2" fmla="*/ 12654 w 12654"/>
                <a:gd name="connsiteY2" fmla="*/ 68280 h 68280"/>
                <a:gd name="connsiteX3" fmla="*/ 0 w 12654"/>
                <a:gd name="connsiteY3" fmla="*/ 6828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4" h="68280">
                  <a:moveTo>
                    <a:pt x="0" y="0"/>
                  </a:moveTo>
                  <a:lnTo>
                    <a:pt x="12654" y="0"/>
                  </a:lnTo>
                  <a:lnTo>
                    <a:pt x="12654" y="68280"/>
                  </a:lnTo>
                  <a:lnTo>
                    <a:pt x="0" y="6828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7" name="Freeform: Shape 86">
              <a:extLst>
                <a:ext uri="{FF2B5EF4-FFF2-40B4-BE49-F238E27FC236}">
                  <a16:creationId xmlns:a16="http://schemas.microsoft.com/office/drawing/2014/main" id="{55E03523-B1F4-43A1-A5A7-153607B42861}"/>
                </a:ext>
              </a:extLst>
            </p:cNvPr>
            <p:cNvSpPr/>
            <p:nvPr/>
          </p:nvSpPr>
          <p:spPr>
            <a:xfrm>
              <a:off x="6104576" y="2767040"/>
              <a:ext cx="65710" cy="73051"/>
            </a:xfrm>
            <a:custGeom>
              <a:avLst/>
              <a:gdLst>
                <a:gd name="connsiteX0" fmla="*/ 56178 w 65710"/>
                <a:gd name="connsiteY0" fmla="*/ 63250 h 73051"/>
                <a:gd name="connsiteX1" fmla="*/ 44578 w 65710"/>
                <a:gd name="connsiteY1" fmla="*/ 71159 h 73051"/>
                <a:gd name="connsiteX2" fmla="*/ 32715 w 65710"/>
                <a:gd name="connsiteY2" fmla="*/ 73005 h 73051"/>
                <a:gd name="connsiteX3" fmla="*/ 9252 w 65710"/>
                <a:gd name="connsiteY3" fmla="*/ 62459 h 73051"/>
                <a:gd name="connsiteX4" fmla="*/ 25 w 65710"/>
                <a:gd name="connsiteY4" fmla="*/ 36096 h 73051"/>
                <a:gd name="connsiteX5" fmla="*/ 2134 w 65710"/>
                <a:gd name="connsiteY5" fmla="*/ 22915 h 73051"/>
                <a:gd name="connsiteX6" fmla="*/ 32978 w 65710"/>
                <a:gd name="connsiteY6" fmla="*/ -21 h 73051"/>
                <a:gd name="connsiteX7" fmla="*/ 57232 w 65710"/>
                <a:gd name="connsiteY7" fmla="*/ 11052 h 73051"/>
                <a:gd name="connsiteX8" fmla="*/ 65669 w 65710"/>
                <a:gd name="connsiteY8" fmla="*/ 36096 h 73051"/>
                <a:gd name="connsiteX9" fmla="*/ 56178 w 65710"/>
                <a:gd name="connsiteY9" fmla="*/ 62459 h 73051"/>
                <a:gd name="connsiteX10" fmla="*/ 48796 w 65710"/>
                <a:gd name="connsiteY10" fmla="*/ 21860 h 73051"/>
                <a:gd name="connsiteX11" fmla="*/ 32715 w 65710"/>
                <a:gd name="connsiteY11" fmla="*/ 12897 h 73051"/>
                <a:gd name="connsiteX12" fmla="*/ 24015 w 65710"/>
                <a:gd name="connsiteY12" fmla="*/ 15006 h 73051"/>
                <a:gd name="connsiteX13" fmla="*/ 13206 w 65710"/>
                <a:gd name="connsiteY13" fmla="*/ 36624 h 73051"/>
                <a:gd name="connsiteX14" fmla="*/ 22961 w 65710"/>
                <a:gd name="connsiteY14" fmla="*/ 58241 h 73051"/>
                <a:gd name="connsiteX15" fmla="*/ 32978 w 65710"/>
                <a:gd name="connsiteY15" fmla="*/ 61141 h 73051"/>
                <a:gd name="connsiteX16" fmla="*/ 40887 w 65710"/>
                <a:gd name="connsiteY16" fmla="*/ 59559 h 73051"/>
                <a:gd name="connsiteX17" fmla="*/ 52751 w 65710"/>
                <a:gd name="connsiteY17" fmla="*/ 38469 h 73051"/>
                <a:gd name="connsiteX18" fmla="*/ 48796 w 65710"/>
                <a:gd name="connsiteY18" fmla="*/ 21860 h 730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710" h="73051">
                  <a:moveTo>
                    <a:pt x="56178" y="63250"/>
                  </a:moveTo>
                  <a:cubicBezTo>
                    <a:pt x="52909" y="66670"/>
                    <a:pt x="48957" y="69367"/>
                    <a:pt x="44578" y="71159"/>
                  </a:cubicBezTo>
                  <a:cubicBezTo>
                    <a:pt x="40764" y="72467"/>
                    <a:pt x="36748" y="73092"/>
                    <a:pt x="32715" y="73005"/>
                  </a:cubicBezTo>
                  <a:cubicBezTo>
                    <a:pt x="23670" y="73382"/>
                    <a:pt x="14975" y="69475"/>
                    <a:pt x="9252" y="62459"/>
                  </a:cubicBezTo>
                  <a:cubicBezTo>
                    <a:pt x="2890" y="55191"/>
                    <a:pt x="-415" y="45745"/>
                    <a:pt x="25" y="36096"/>
                  </a:cubicBezTo>
                  <a:cubicBezTo>
                    <a:pt x="80" y="31623"/>
                    <a:pt x="792" y="27183"/>
                    <a:pt x="2134" y="22915"/>
                  </a:cubicBezTo>
                  <a:cubicBezTo>
                    <a:pt x="6138" y="9238"/>
                    <a:pt x="18729" y="-124"/>
                    <a:pt x="32978" y="-21"/>
                  </a:cubicBezTo>
                  <a:cubicBezTo>
                    <a:pt x="42300" y="-84"/>
                    <a:pt x="51174" y="3968"/>
                    <a:pt x="57232" y="11052"/>
                  </a:cubicBezTo>
                  <a:cubicBezTo>
                    <a:pt x="63016" y="18085"/>
                    <a:pt x="66019" y="26996"/>
                    <a:pt x="65669" y="36096"/>
                  </a:cubicBezTo>
                  <a:cubicBezTo>
                    <a:pt x="65903" y="45761"/>
                    <a:pt x="62518" y="55162"/>
                    <a:pt x="56178" y="62459"/>
                  </a:cubicBezTo>
                  <a:close/>
                  <a:moveTo>
                    <a:pt x="48796" y="21860"/>
                  </a:moveTo>
                  <a:cubicBezTo>
                    <a:pt x="45496" y="16137"/>
                    <a:pt x="39316" y="12694"/>
                    <a:pt x="32715" y="12897"/>
                  </a:cubicBezTo>
                  <a:cubicBezTo>
                    <a:pt x="29686" y="12886"/>
                    <a:pt x="26701" y="13609"/>
                    <a:pt x="24015" y="15006"/>
                  </a:cubicBezTo>
                  <a:cubicBezTo>
                    <a:pt x="16647" y="19617"/>
                    <a:pt x="12473" y="27961"/>
                    <a:pt x="13206" y="36624"/>
                  </a:cubicBezTo>
                  <a:cubicBezTo>
                    <a:pt x="12850" y="44968"/>
                    <a:pt x="16467" y="52987"/>
                    <a:pt x="22961" y="58241"/>
                  </a:cubicBezTo>
                  <a:cubicBezTo>
                    <a:pt x="25974" y="60100"/>
                    <a:pt x="29438" y="61102"/>
                    <a:pt x="32978" y="61141"/>
                  </a:cubicBezTo>
                  <a:cubicBezTo>
                    <a:pt x="35686" y="61070"/>
                    <a:pt x="38362" y="60535"/>
                    <a:pt x="40887" y="59559"/>
                  </a:cubicBezTo>
                  <a:cubicBezTo>
                    <a:pt x="48722" y="55555"/>
                    <a:pt x="53397" y="47245"/>
                    <a:pt x="52751" y="38469"/>
                  </a:cubicBezTo>
                  <a:cubicBezTo>
                    <a:pt x="53022" y="32672"/>
                    <a:pt x="51651" y="26914"/>
                    <a:pt x="48796" y="21860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A4E045E-3B87-4A76-8BEA-22C784E2775B}"/>
                </a:ext>
              </a:extLst>
            </p:cNvPr>
            <p:cNvSpPr/>
            <p:nvPr/>
          </p:nvSpPr>
          <p:spPr>
            <a:xfrm>
              <a:off x="5462941" y="2879415"/>
              <a:ext cx="58171" cy="68812"/>
            </a:xfrm>
            <a:custGeom>
              <a:avLst/>
              <a:gdLst>
                <a:gd name="connsiteX0" fmla="*/ 38739 w 58171"/>
                <a:gd name="connsiteY0" fmla="*/ 66872 h 68812"/>
                <a:gd name="connsiteX1" fmla="*/ 21867 w 58171"/>
                <a:gd name="connsiteY1" fmla="*/ 68718 h 68812"/>
                <a:gd name="connsiteX2" fmla="*/ -14 w 58171"/>
                <a:gd name="connsiteY2" fmla="*/ 68718 h 68812"/>
                <a:gd name="connsiteX3" fmla="*/ -14 w 58171"/>
                <a:gd name="connsiteY3" fmla="*/ 174 h 68812"/>
                <a:gd name="connsiteX4" fmla="*/ 24503 w 58171"/>
                <a:gd name="connsiteY4" fmla="*/ 174 h 68812"/>
                <a:gd name="connsiteX5" fmla="*/ 34521 w 58171"/>
                <a:gd name="connsiteY5" fmla="*/ 174 h 68812"/>
                <a:gd name="connsiteX6" fmla="*/ 50866 w 58171"/>
                <a:gd name="connsiteY6" fmla="*/ 10456 h 68812"/>
                <a:gd name="connsiteX7" fmla="*/ 57984 w 58171"/>
                <a:gd name="connsiteY7" fmla="*/ 34182 h 68812"/>
                <a:gd name="connsiteX8" fmla="*/ 38739 w 58171"/>
                <a:gd name="connsiteY8" fmla="*/ 66082 h 68812"/>
                <a:gd name="connsiteX9" fmla="*/ 38739 w 58171"/>
                <a:gd name="connsiteY9" fmla="*/ 16256 h 68812"/>
                <a:gd name="connsiteX10" fmla="*/ 31358 w 58171"/>
                <a:gd name="connsiteY10" fmla="*/ 12565 h 68812"/>
                <a:gd name="connsiteX11" fmla="*/ 20549 w 58171"/>
                <a:gd name="connsiteY11" fmla="*/ 12565 h 68812"/>
                <a:gd name="connsiteX12" fmla="*/ 13695 w 58171"/>
                <a:gd name="connsiteY12" fmla="*/ 12565 h 68812"/>
                <a:gd name="connsiteX13" fmla="*/ 13695 w 58171"/>
                <a:gd name="connsiteY13" fmla="*/ 57909 h 68812"/>
                <a:gd name="connsiteX14" fmla="*/ 17122 w 58171"/>
                <a:gd name="connsiteY14" fmla="*/ 57909 h 68812"/>
                <a:gd name="connsiteX15" fmla="*/ 31094 w 58171"/>
                <a:gd name="connsiteY15" fmla="*/ 57909 h 68812"/>
                <a:gd name="connsiteX16" fmla="*/ 41112 w 58171"/>
                <a:gd name="connsiteY16" fmla="*/ 52636 h 68812"/>
                <a:gd name="connsiteX17" fmla="*/ 45330 w 58171"/>
                <a:gd name="connsiteY17" fmla="*/ 36291 h 68812"/>
                <a:gd name="connsiteX18" fmla="*/ 37948 w 58171"/>
                <a:gd name="connsiteY18" fmla="*/ 16256 h 68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8171" h="68812">
                  <a:moveTo>
                    <a:pt x="38739" y="66872"/>
                  </a:moveTo>
                  <a:cubicBezTo>
                    <a:pt x="33251" y="68394"/>
                    <a:pt x="27554" y="69018"/>
                    <a:pt x="21867" y="68718"/>
                  </a:cubicBezTo>
                  <a:lnTo>
                    <a:pt x="-14" y="68718"/>
                  </a:lnTo>
                  <a:lnTo>
                    <a:pt x="-14" y="174"/>
                  </a:lnTo>
                  <a:lnTo>
                    <a:pt x="24503" y="174"/>
                  </a:lnTo>
                  <a:cubicBezTo>
                    <a:pt x="27838" y="-87"/>
                    <a:pt x="31186" y="-87"/>
                    <a:pt x="34521" y="174"/>
                  </a:cubicBezTo>
                  <a:cubicBezTo>
                    <a:pt x="41001" y="1592"/>
                    <a:pt x="46783" y="5231"/>
                    <a:pt x="50866" y="10456"/>
                  </a:cubicBezTo>
                  <a:cubicBezTo>
                    <a:pt x="55862" y="17329"/>
                    <a:pt x="58372" y="25696"/>
                    <a:pt x="57984" y="34182"/>
                  </a:cubicBezTo>
                  <a:cubicBezTo>
                    <a:pt x="59440" y="47925"/>
                    <a:pt x="51576" y="60962"/>
                    <a:pt x="38739" y="66082"/>
                  </a:cubicBezTo>
                  <a:close/>
                  <a:moveTo>
                    <a:pt x="38739" y="16256"/>
                  </a:moveTo>
                  <a:cubicBezTo>
                    <a:pt x="36549" y="14545"/>
                    <a:pt x="34039" y="13290"/>
                    <a:pt x="31358" y="12565"/>
                  </a:cubicBezTo>
                  <a:cubicBezTo>
                    <a:pt x="27772" y="12059"/>
                    <a:pt x="24134" y="12059"/>
                    <a:pt x="20549" y="12565"/>
                  </a:cubicBezTo>
                  <a:lnTo>
                    <a:pt x="13695" y="12565"/>
                  </a:lnTo>
                  <a:lnTo>
                    <a:pt x="13695" y="57909"/>
                  </a:lnTo>
                  <a:lnTo>
                    <a:pt x="17122" y="57909"/>
                  </a:lnTo>
                  <a:cubicBezTo>
                    <a:pt x="21772" y="58254"/>
                    <a:pt x="26444" y="58254"/>
                    <a:pt x="31094" y="57909"/>
                  </a:cubicBezTo>
                  <a:cubicBezTo>
                    <a:pt x="34985" y="57498"/>
                    <a:pt x="38571" y="55610"/>
                    <a:pt x="41112" y="52636"/>
                  </a:cubicBezTo>
                  <a:cubicBezTo>
                    <a:pt x="43986" y="47675"/>
                    <a:pt x="45443" y="42023"/>
                    <a:pt x="45330" y="36291"/>
                  </a:cubicBezTo>
                  <a:cubicBezTo>
                    <a:pt x="46226" y="28815"/>
                    <a:pt x="43482" y="21362"/>
                    <a:pt x="37948" y="16256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89" name="Freeform: Shape 88">
              <a:extLst>
                <a:ext uri="{FF2B5EF4-FFF2-40B4-BE49-F238E27FC236}">
                  <a16:creationId xmlns:a16="http://schemas.microsoft.com/office/drawing/2014/main" id="{8C52E1C5-750B-4D77-A4AC-3FDCCF7140C7}"/>
                </a:ext>
              </a:extLst>
            </p:cNvPr>
            <p:cNvSpPr/>
            <p:nvPr/>
          </p:nvSpPr>
          <p:spPr>
            <a:xfrm>
              <a:off x="5532275" y="2879875"/>
              <a:ext cx="50880" cy="68280"/>
            </a:xfrm>
            <a:custGeom>
              <a:avLst/>
              <a:gdLst>
                <a:gd name="connsiteX0" fmla="*/ 0 w 50880"/>
                <a:gd name="connsiteY0" fmla="*/ 68280 h 68280"/>
                <a:gd name="connsiteX1" fmla="*/ 0 w 50880"/>
                <a:gd name="connsiteY1" fmla="*/ 0 h 68280"/>
                <a:gd name="connsiteX2" fmla="*/ 48508 w 50880"/>
                <a:gd name="connsiteY2" fmla="*/ 0 h 68280"/>
                <a:gd name="connsiteX3" fmla="*/ 48508 w 50880"/>
                <a:gd name="connsiteY3" fmla="*/ 11336 h 68280"/>
                <a:gd name="connsiteX4" fmla="*/ 12391 w 50880"/>
                <a:gd name="connsiteY4" fmla="*/ 11336 h 68280"/>
                <a:gd name="connsiteX5" fmla="*/ 12391 w 50880"/>
                <a:gd name="connsiteY5" fmla="*/ 27418 h 68280"/>
                <a:gd name="connsiteX6" fmla="*/ 45608 w 50880"/>
                <a:gd name="connsiteY6" fmla="*/ 27418 h 68280"/>
                <a:gd name="connsiteX7" fmla="*/ 45608 w 50880"/>
                <a:gd name="connsiteY7" fmla="*/ 38490 h 68280"/>
                <a:gd name="connsiteX8" fmla="*/ 12391 w 50880"/>
                <a:gd name="connsiteY8" fmla="*/ 38490 h 68280"/>
                <a:gd name="connsiteX9" fmla="*/ 12391 w 50880"/>
                <a:gd name="connsiteY9" fmla="*/ 56680 h 68280"/>
                <a:gd name="connsiteX10" fmla="*/ 50881 w 50880"/>
                <a:gd name="connsiteY10" fmla="*/ 56680 h 68280"/>
                <a:gd name="connsiteX11" fmla="*/ 50881 w 50880"/>
                <a:gd name="connsiteY11" fmla="*/ 68280 h 68280"/>
                <a:gd name="connsiteX12" fmla="*/ 0 w 50880"/>
                <a:gd name="connsiteY12" fmla="*/ 6828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0880" h="68280">
                  <a:moveTo>
                    <a:pt x="0" y="68280"/>
                  </a:moveTo>
                  <a:lnTo>
                    <a:pt x="0" y="0"/>
                  </a:lnTo>
                  <a:lnTo>
                    <a:pt x="48508" y="0"/>
                  </a:lnTo>
                  <a:lnTo>
                    <a:pt x="48508" y="11336"/>
                  </a:lnTo>
                  <a:lnTo>
                    <a:pt x="12391" y="11336"/>
                  </a:lnTo>
                  <a:lnTo>
                    <a:pt x="12391" y="27418"/>
                  </a:lnTo>
                  <a:lnTo>
                    <a:pt x="45608" y="27418"/>
                  </a:lnTo>
                  <a:lnTo>
                    <a:pt x="45608" y="38490"/>
                  </a:lnTo>
                  <a:lnTo>
                    <a:pt x="12391" y="38490"/>
                  </a:lnTo>
                  <a:lnTo>
                    <a:pt x="12391" y="56680"/>
                  </a:lnTo>
                  <a:lnTo>
                    <a:pt x="50881" y="56680"/>
                  </a:lnTo>
                  <a:lnTo>
                    <a:pt x="50881" y="68280"/>
                  </a:lnTo>
                  <a:lnTo>
                    <a:pt x="0" y="6828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BC388F03-433C-4B65-9215-CB7C1059EAB1}"/>
                </a:ext>
              </a:extLst>
            </p:cNvPr>
            <p:cNvSpPr/>
            <p:nvPr/>
          </p:nvSpPr>
          <p:spPr>
            <a:xfrm>
              <a:off x="5620855" y="2879875"/>
              <a:ext cx="40071" cy="68280"/>
            </a:xfrm>
            <a:custGeom>
              <a:avLst/>
              <a:gdLst>
                <a:gd name="connsiteX0" fmla="*/ 0 w 40071"/>
                <a:gd name="connsiteY0" fmla="*/ 68280 h 68280"/>
                <a:gd name="connsiteX1" fmla="*/ 0 w 40071"/>
                <a:gd name="connsiteY1" fmla="*/ 0 h 68280"/>
                <a:gd name="connsiteX2" fmla="*/ 12918 w 40071"/>
                <a:gd name="connsiteY2" fmla="*/ 0 h 68280"/>
                <a:gd name="connsiteX3" fmla="*/ 12918 w 40071"/>
                <a:gd name="connsiteY3" fmla="*/ 56680 h 68280"/>
                <a:gd name="connsiteX4" fmla="*/ 40072 w 40071"/>
                <a:gd name="connsiteY4" fmla="*/ 56680 h 68280"/>
                <a:gd name="connsiteX5" fmla="*/ 40072 w 40071"/>
                <a:gd name="connsiteY5" fmla="*/ 68280 h 68280"/>
                <a:gd name="connsiteX6" fmla="*/ 0 w 40071"/>
                <a:gd name="connsiteY6" fmla="*/ 68280 h 68280"/>
                <a:gd name="connsiteX7" fmla="*/ 0 w 40071"/>
                <a:gd name="connsiteY7" fmla="*/ 6828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0071" h="68280">
                  <a:moveTo>
                    <a:pt x="0" y="68280"/>
                  </a:moveTo>
                  <a:lnTo>
                    <a:pt x="0" y="0"/>
                  </a:lnTo>
                  <a:lnTo>
                    <a:pt x="12918" y="0"/>
                  </a:lnTo>
                  <a:lnTo>
                    <a:pt x="12918" y="56680"/>
                  </a:lnTo>
                  <a:lnTo>
                    <a:pt x="40072" y="56680"/>
                  </a:lnTo>
                  <a:lnTo>
                    <a:pt x="40072" y="68280"/>
                  </a:lnTo>
                  <a:lnTo>
                    <a:pt x="0" y="68280"/>
                  </a:lnTo>
                  <a:lnTo>
                    <a:pt x="0" y="6828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1" name="Freeform: Shape 90">
              <a:extLst>
                <a:ext uri="{FF2B5EF4-FFF2-40B4-BE49-F238E27FC236}">
                  <a16:creationId xmlns:a16="http://schemas.microsoft.com/office/drawing/2014/main" id="{F444F057-5F62-4ED1-B2FF-15706E8A69F0}"/>
                </a:ext>
              </a:extLst>
            </p:cNvPr>
            <p:cNvSpPr/>
            <p:nvPr/>
          </p:nvSpPr>
          <p:spPr>
            <a:xfrm>
              <a:off x="5671208" y="2879875"/>
              <a:ext cx="12654" cy="68280"/>
            </a:xfrm>
            <a:custGeom>
              <a:avLst/>
              <a:gdLst>
                <a:gd name="connsiteX0" fmla="*/ 0 w 12654"/>
                <a:gd name="connsiteY0" fmla="*/ 0 h 68280"/>
                <a:gd name="connsiteX1" fmla="*/ 12654 w 12654"/>
                <a:gd name="connsiteY1" fmla="*/ 0 h 68280"/>
                <a:gd name="connsiteX2" fmla="*/ 12654 w 12654"/>
                <a:gd name="connsiteY2" fmla="*/ 68280 h 68280"/>
                <a:gd name="connsiteX3" fmla="*/ 0 w 12654"/>
                <a:gd name="connsiteY3" fmla="*/ 68280 h 682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654" h="68280">
                  <a:moveTo>
                    <a:pt x="0" y="0"/>
                  </a:moveTo>
                  <a:lnTo>
                    <a:pt x="12654" y="0"/>
                  </a:lnTo>
                  <a:lnTo>
                    <a:pt x="12654" y="68280"/>
                  </a:lnTo>
                  <a:lnTo>
                    <a:pt x="0" y="68280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5796D2B4-EB7B-4A94-B643-640079E7CBC5}"/>
                </a:ext>
              </a:extLst>
            </p:cNvPr>
            <p:cNvSpPr/>
            <p:nvPr/>
          </p:nvSpPr>
          <p:spPr>
            <a:xfrm>
              <a:off x="5694407" y="2878947"/>
              <a:ext cx="58262" cy="71347"/>
            </a:xfrm>
            <a:custGeom>
              <a:avLst/>
              <a:gdLst>
                <a:gd name="connsiteX0" fmla="*/ 51921 w 58262"/>
                <a:gd name="connsiteY0" fmla="*/ 64441 h 71347"/>
                <a:gd name="connsiteX1" fmla="*/ 29512 w 58262"/>
                <a:gd name="connsiteY1" fmla="*/ 71295 h 71347"/>
                <a:gd name="connsiteX2" fmla="*/ 3149 w 58262"/>
                <a:gd name="connsiteY2" fmla="*/ 61277 h 71347"/>
                <a:gd name="connsiteX3" fmla="*/ -14 w 58262"/>
                <a:gd name="connsiteY3" fmla="*/ 56796 h 71347"/>
                <a:gd name="connsiteX4" fmla="*/ 10531 w 58262"/>
                <a:gd name="connsiteY4" fmla="*/ 49414 h 71347"/>
                <a:gd name="connsiteX5" fmla="*/ 31885 w 58262"/>
                <a:gd name="connsiteY5" fmla="*/ 59696 h 71347"/>
                <a:gd name="connsiteX6" fmla="*/ 36894 w 58262"/>
                <a:gd name="connsiteY6" fmla="*/ 59696 h 71347"/>
                <a:gd name="connsiteX7" fmla="*/ 45066 w 58262"/>
                <a:gd name="connsiteY7" fmla="*/ 50996 h 71347"/>
                <a:gd name="connsiteX8" fmla="*/ 45066 w 58262"/>
                <a:gd name="connsiteY8" fmla="*/ 47041 h 71347"/>
                <a:gd name="connsiteX9" fmla="*/ 33203 w 58262"/>
                <a:gd name="connsiteY9" fmla="*/ 42296 h 71347"/>
                <a:gd name="connsiteX10" fmla="*/ 25031 w 58262"/>
                <a:gd name="connsiteY10" fmla="*/ 40451 h 71347"/>
                <a:gd name="connsiteX11" fmla="*/ 14749 w 58262"/>
                <a:gd name="connsiteY11" fmla="*/ 37287 h 71347"/>
                <a:gd name="connsiteX12" fmla="*/ 4995 w 58262"/>
                <a:gd name="connsiteY12" fmla="*/ 21469 h 71347"/>
                <a:gd name="connsiteX13" fmla="*/ 7631 w 58262"/>
                <a:gd name="connsiteY13" fmla="*/ 11188 h 71347"/>
                <a:gd name="connsiteX14" fmla="*/ 31885 w 58262"/>
                <a:gd name="connsiteY14" fmla="*/ 115 h 71347"/>
                <a:gd name="connsiteX15" fmla="*/ 58248 w 58262"/>
                <a:gd name="connsiteY15" fmla="*/ 13824 h 71347"/>
                <a:gd name="connsiteX16" fmla="*/ 47703 w 58262"/>
                <a:gd name="connsiteY16" fmla="*/ 21733 h 71347"/>
                <a:gd name="connsiteX17" fmla="*/ 30040 w 58262"/>
                <a:gd name="connsiteY17" fmla="*/ 11715 h 71347"/>
                <a:gd name="connsiteX18" fmla="*/ 17913 w 58262"/>
                <a:gd name="connsiteY18" fmla="*/ 16724 h 71347"/>
                <a:gd name="connsiteX19" fmla="*/ 17913 w 58262"/>
                <a:gd name="connsiteY19" fmla="*/ 19888 h 71347"/>
                <a:gd name="connsiteX20" fmla="*/ 17913 w 58262"/>
                <a:gd name="connsiteY20" fmla="*/ 23051 h 71347"/>
                <a:gd name="connsiteX21" fmla="*/ 29512 w 58262"/>
                <a:gd name="connsiteY21" fmla="*/ 28060 h 71347"/>
                <a:gd name="connsiteX22" fmla="*/ 36630 w 58262"/>
                <a:gd name="connsiteY22" fmla="*/ 29642 h 71347"/>
                <a:gd name="connsiteX23" fmla="*/ 54030 w 58262"/>
                <a:gd name="connsiteY23" fmla="*/ 38078 h 71347"/>
                <a:gd name="connsiteX24" fmla="*/ 57984 w 58262"/>
                <a:gd name="connsiteY24" fmla="*/ 49678 h 71347"/>
                <a:gd name="connsiteX25" fmla="*/ 51394 w 58262"/>
                <a:gd name="connsiteY25" fmla="*/ 64705 h 71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58262" h="71347">
                  <a:moveTo>
                    <a:pt x="51921" y="64441"/>
                  </a:moveTo>
                  <a:cubicBezTo>
                    <a:pt x="45449" y="69210"/>
                    <a:pt x="37545" y="71627"/>
                    <a:pt x="29512" y="71295"/>
                  </a:cubicBezTo>
                  <a:cubicBezTo>
                    <a:pt x="19726" y="71699"/>
                    <a:pt x="10199" y="68079"/>
                    <a:pt x="3149" y="61277"/>
                  </a:cubicBezTo>
                  <a:cubicBezTo>
                    <a:pt x="1942" y="59899"/>
                    <a:pt x="882" y="58396"/>
                    <a:pt x="-14" y="56796"/>
                  </a:cubicBezTo>
                  <a:lnTo>
                    <a:pt x="10531" y="49414"/>
                  </a:lnTo>
                  <a:cubicBezTo>
                    <a:pt x="15305" y="56406"/>
                    <a:pt x="23444" y="60323"/>
                    <a:pt x="31885" y="59696"/>
                  </a:cubicBezTo>
                  <a:cubicBezTo>
                    <a:pt x="33549" y="59886"/>
                    <a:pt x="35230" y="59886"/>
                    <a:pt x="36894" y="59696"/>
                  </a:cubicBezTo>
                  <a:cubicBezTo>
                    <a:pt x="41378" y="59184"/>
                    <a:pt x="44837" y="55504"/>
                    <a:pt x="45066" y="50996"/>
                  </a:cubicBezTo>
                  <a:cubicBezTo>
                    <a:pt x="45509" y="49715"/>
                    <a:pt x="45509" y="48323"/>
                    <a:pt x="45066" y="47041"/>
                  </a:cubicBezTo>
                  <a:cubicBezTo>
                    <a:pt x="42694" y="43878"/>
                    <a:pt x="36630" y="43087"/>
                    <a:pt x="33203" y="42296"/>
                  </a:cubicBezTo>
                  <a:lnTo>
                    <a:pt x="25031" y="40451"/>
                  </a:lnTo>
                  <a:cubicBezTo>
                    <a:pt x="21493" y="39800"/>
                    <a:pt x="18042" y="38737"/>
                    <a:pt x="14749" y="37287"/>
                  </a:cubicBezTo>
                  <a:cubicBezTo>
                    <a:pt x="8672" y="34390"/>
                    <a:pt x="4858" y="28200"/>
                    <a:pt x="4995" y="21469"/>
                  </a:cubicBezTo>
                  <a:cubicBezTo>
                    <a:pt x="4892" y="17863"/>
                    <a:pt x="5807" y="14301"/>
                    <a:pt x="7631" y="11188"/>
                  </a:cubicBezTo>
                  <a:cubicBezTo>
                    <a:pt x="13117" y="3379"/>
                    <a:pt x="22392" y="-855"/>
                    <a:pt x="31885" y="115"/>
                  </a:cubicBezTo>
                  <a:cubicBezTo>
                    <a:pt x="42383" y="107"/>
                    <a:pt x="52224" y="5227"/>
                    <a:pt x="58248" y="13824"/>
                  </a:cubicBezTo>
                  <a:lnTo>
                    <a:pt x="47703" y="21733"/>
                  </a:lnTo>
                  <a:cubicBezTo>
                    <a:pt x="44109" y="15395"/>
                    <a:pt x="37324" y="11544"/>
                    <a:pt x="30040" y="11715"/>
                  </a:cubicBezTo>
                  <a:cubicBezTo>
                    <a:pt x="30040" y="11715"/>
                    <a:pt x="20549" y="11715"/>
                    <a:pt x="17913" y="16724"/>
                  </a:cubicBezTo>
                  <a:cubicBezTo>
                    <a:pt x="17551" y="17747"/>
                    <a:pt x="17551" y="18865"/>
                    <a:pt x="17913" y="19888"/>
                  </a:cubicBezTo>
                  <a:cubicBezTo>
                    <a:pt x="17644" y="20926"/>
                    <a:pt x="17644" y="22012"/>
                    <a:pt x="17913" y="23051"/>
                  </a:cubicBezTo>
                  <a:cubicBezTo>
                    <a:pt x="19494" y="25951"/>
                    <a:pt x="23449" y="26742"/>
                    <a:pt x="29512" y="28060"/>
                  </a:cubicBezTo>
                  <a:lnTo>
                    <a:pt x="36630" y="29642"/>
                  </a:lnTo>
                  <a:cubicBezTo>
                    <a:pt x="43179" y="30533"/>
                    <a:pt x="49274" y="33488"/>
                    <a:pt x="54030" y="38078"/>
                  </a:cubicBezTo>
                  <a:cubicBezTo>
                    <a:pt x="56938" y="41207"/>
                    <a:pt x="58375" y="45425"/>
                    <a:pt x="57984" y="49678"/>
                  </a:cubicBezTo>
                  <a:cubicBezTo>
                    <a:pt x="58216" y="55433"/>
                    <a:pt x="55786" y="60977"/>
                    <a:pt x="51394" y="64705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17BF83D4-F644-460B-BF24-83B71754B9D7}"/>
                </a:ext>
              </a:extLst>
            </p:cNvPr>
            <p:cNvSpPr/>
            <p:nvPr/>
          </p:nvSpPr>
          <p:spPr>
            <a:xfrm>
              <a:off x="5764533" y="2879611"/>
              <a:ext cx="54326" cy="68749"/>
            </a:xfrm>
            <a:custGeom>
              <a:avLst/>
              <a:gdLst>
                <a:gd name="connsiteX0" fmla="*/ 45066 w 54326"/>
                <a:gd name="connsiteY0" fmla="*/ 65359 h 68749"/>
                <a:gd name="connsiteX1" fmla="*/ 26349 w 54326"/>
                <a:gd name="connsiteY1" fmla="*/ 68522 h 68749"/>
                <a:gd name="connsiteX2" fmla="*/ -14 w 54326"/>
                <a:gd name="connsiteY2" fmla="*/ 68522 h 68749"/>
                <a:gd name="connsiteX3" fmla="*/ -14 w 54326"/>
                <a:gd name="connsiteY3" fmla="*/ -22 h 68749"/>
                <a:gd name="connsiteX4" fmla="*/ 34785 w 54326"/>
                <a:gd name="connsiteY4" fmla="*/ -22 h 68749"/>
                <a:gd name="connsiteX5" fmla="*/ 46912 w 54326"/>
                <a:gd name="connsiteY5" fmla="*/ 5515 h 68749"/>
                <a:gd name="connsiteX6" fmla="*/ 51130 w 54326"/>
                <a:gd name="connsiteY6" fmla="*/ 16587 h 68749"/>
                <a:gd name="connsiteX7" fmla="*/ 45066 w 54326"/>
                <a:gd name="connsiteY7" fmla="*/ 28978 h 68749"/>
                <a:gd name="connsiteX8" fmla="*/ 39794 w 54326"/>
                <a:gd name="connsiteY8" fmla="*/ 30823 h 68749"/>
                <a:gd name="connsiteX9" fmla="*/ 45066 w 54326"/>
                <a:gd name="connsiteY9" fmla="*/ 32668 h 68749"/>
                <a:gd name="connsiteX10" fmla="*/ 54294 w 54326"/>
                <a:gd name="connsiteY10" fmla="*/ 48750 h 68749"/>
                <a:gd name="connsiteX11" fmla="*/ 45330 w 54326"/>
                <a:gd name="connsiteY11" fmla="*/ 65095 h 68749"/>
                <a:gd name="connsiteX12" fmla="*/ 36630 w 54326"/>
                <a:gd name="connsiteY12" fmla="*/ 14214 h 68749"/>
                <a:gd name="connsiteX13" fmla="*/ 22922 w 54326"/>
                <a:gd name="connsiteY13" fmla="*/ 10524 h 68749"/>
                <a:gd name="connsiteX14" fmla="*/ 12904 w 54326"/>
                <a:gd name="connsiteY14" fmla="*/ 10524 h 68749"/>
                <a:gd name="connsiteX15" fmla="*/ 12904 w 54326"/>
                <a:gd name="connsiteY15" fmla="*/ 27659 h 68749"/>
                <a:gd name="connsiteX16" fmla="*/ 27667 w 54326"/>
                <a:gd name="connsiteY16" fmla="*/ 27659 h 68749"/>
                <a:gd name="connsiteX17" fmla="*/ 36630 w 54326"/>
                <a:gd name="connsiteY17" fmla="*/ 24232 h 68749"/>
                <a:gd name="connsiteX18" fmla="*/ 36630 w 54326"/>
                <a:gd name="connsiteY18" fmla="*/ 14214 h 68749"/>
                <a:gd name="connsiteX19" fmla="*/ 36630 w 54326"/>
                <a:gd name="connsiteY19" fmla="*/ 38732 h 68749"/>
                <a:gd name="connsiteX20" fmla="*/ 20549 w 54326"/>
                <a:gd name="connsiteY20" fmla="*/ 37150 h 68749"/>
                <a:gd name="connsiteX21" fmla="*/ 13431 w 54326"/>
                <a:gd name="connsiteY21" fmla="*/ 37150 h 68749"/>
                <a:gd name="connsiteX22" fmla="*/ 13431 w 54326"/>
                <a:gd name="connsiteY22" fmla="*/ 57450 h 68749"/>
                <a:gd name="connsiteX23" fmla="*/ 27667 w 54326"/>
                <a:gd name="connsiteY23" fmla="*/ 57450 h 68749"/>
                <a:gd name="connsiteX24" fmla="*/ 40057 w 54326"/>
                <a:gd name="connsiteY24" fmla="*/ 54022 h 68749"/>
                <a:gd name="connsiteX25" fmla="*/ 42167 w 54326"/>
                <a:gd name="connsiteY25" fmla="*/ 47959 h 68749"/>
                <a:gd name="connsiteX26" fmla="*/ 36630 w 54326"/>
                <a:gd name="connsiteY26" fmla="*/ 38732 h 687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4326" h="68749">
                  <a:moveTo>
                    <a:pt x="45066" y="65359"/>
                  </a:moveTo>
                  <a:cubicBezTo>
                    <a:pt x="39240" y="68127"/>
                    <a:pt x="32760" y="69223"/>
                    <a:pt x="26349" y="68522"/>
                  </a:cubicBezTo>
                  <a:lnTo>
                    <a:pt x="-14" y="68522"/>
                  </a:lnTo>
                  <a:lnTo>
                    <a:pt x="-14" y="-22"/>
                  </a:lnTo>
                  <a:lnTo>
                    <a:pt x="34785" y="-22"/>
                  </a:lnTo>
                  <a:cubicBezTo>
                    <a:pt x="39369" y="274"/>
                    <a:pt x="43685" y="2243"/>
                    <a:pt x="46912" y="5515"/>
                  </a:cubicBezTo>
                  <a:cubicBezTo>
                    <a:pt x="49611" y="8575"/>
                    <a:pt x="51109" y="12509"/>
                    <a:pt x="51130" y="16587"/>
                  </a:cubicBezTo>
                  <a:cubicBezTo>
                    <a:pt x="51328" y="21475"/>
                    <a:pt x="49050" y="26136"/>
                    <a:pt x="45066" y="28978"/>
                  </a:cubicBezTo>
                  <a:cubicBezTo>
                    <a:pt x="43435" y="29906"/>
                    <a:pt x="41647" y="30530"/>
                    <a:pt x="39794" y="30823"/>
                  </a:cubicBezTo>
                  <a:cubicBezTo>
                    <a:pt x="41679" y="30989"/>
                    <a:pt x="43490" y="31622"/>
                    <a:pt x="45066" y="32668"/>
                  </a:cubicBezTo>
                  <a:cubicBezTo>
                    <a:pt x="50980" y="35808"/>
                    <a:pt x="54568" y="42062"/>
                    <a:pt x="54294" y="48750"/>
                  </a:cubicBezTo>
                  <a:cubicBezTo>
                    <a:pt x="54597" y="55446"/>
                    <a:pt x="51138" y="61749"/>
                    <a:pt x="45330" y="65095"/>
                  </a:cubicBezTo>
                  <a:close/>
                  <a:moveTo>
                    <a:pt x="36630" y="14214"/>
                  </a:moveTo>
                  <a:cubicBezTo>
                    <a:pt x="33467" y="10260"/>
                    <a:pt x="27403" y="10524"/>
                    <a:pt x="22922" y="10524"/>
                  </a:cubicBezTo>
                  <a:lnTo>
                    <a:pt x="12904" y="10524"/>
                  </a:lnTo>
                  <a:lnTo>
                    <a:pt x="12904" y="27659"/>
                  </a:lnTo>
                  <a:lnTo>
                    <a:pt x="27667" y="27659"/>
                  </a:lnTo>
                  <a:cubicBezTo>
                    <a:pt x="31026" y="27978"/>
                    <a:pt x="34342" y="26710"/>
                    <a:pt x="36630" y="24232"/>
                  </a:cubicBezTo>
                  <a:cubicBezTo>
                    <a:pt x="39122" y="21359"/>
                    <a:pt x="39122" y="17088"/>
                    <a:pt x="36630" y="14214"/>
                  </a:cubicBezTo>
                  <a:close/>
                  <a:moveTo>
                    <a:pt x="36630" y="38732"/>
                  </a:moveTo>
                  <a:cubicBezTo>
                    <a:pt x="31424" y="37166"/>
                    <a:pt x="25961" y="36628"/>
                    <a:pt x="20549" y="37150"/>
                  </a:cubicBezTo>
                  <a:lnTo>
                    <a:pt x="13431" y="37150"/>
                  </a:lnTo>
                  <a:lnTo>
                    <a:pt x="13431" y="57450"/>
                  </a:lnTo>
                  <a:lnTo>
                    <a:pt x="27667" y="57450"/>
                  </a:lnTo>
                  <a:cubicBezTo>
                    <a:pt x="32101" y="58219"/>
                    <a:pt x="36649" y="56962"/>
                    <a:pt x="40057" y="54022"/>
                  </a:cubicBezTo>
                  <a:cubicBezTo>
                    <a:pt x="41444" y="52309"/>
                    <a:pt x="42190" y="50163"/>
                    <a:pt x="42167" y="47959"/>
                  </a:cubicBezTo>
                  <a:cubicBezTo>
                    <a:pt x="42269" y="44068"/>
                    <a:pt x="40110" y="40472"/>
                    <a:pt x="36630" y="38732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4" name="Freeform: Shape 93">
              <a:extLst>
                <a:ext uri="{FF2B5EF4-FFF2-40B4-BE49-F238E27FC236}">
                  <a16:creationId xmlns:a16="http://schemas.microsoft.com/office/drawing/2014/main" id="{6D24428C-A382-4510-A2A4-B2A7AA1AFC1E}"/>
                </a:ext>
              </a:extLst>
            </p:cNvPr>
            <p:cNvSpPr/>
            <p:nvPr/>
          </p:nvSpPr>
          <p:spPr>
            <a:xfrm>
              <a:off x="5827739" y="2876972"/>
              <a:ext cx="65626" cy="72789"/>
            </a:xfrm>
            <a:custGeom>
              <a:avLst/>
              <a:gdLst>
                <a:gd name="connsiteX0" fmla="*/ 55940 w 65626"/>
                <a:gd name="connsiteY0" fmla="*/ 62989 h 72789"/>
                <a:gd name="connsiteX1" fmla="*/ 44340 w 65626"/>
                <a:gd name="connsiteY1" fmla="*/ 70898 h 72789"/>
                <a:gd name="connsiteX2" fmla="*/ 32477 w 65626"/>
                <a:gd name="connsiteY2" fmla="*/ 72743 h 72789"/>
                <a:gd name="connsiteX3" fmla="*/ 9014 w 65626"/>
                <a:gd name="connsiteY3" fmla="*/ 62198 h 72789"/>
                <a:gd name="connsiteX4" fmla="*/ 50 w 65626"/>
                <a:gd name="connsiteY4" fmla="*/ 35835 h 72789"/>
                <a:gd name="connsiteX5" fmla="*/ 1896 w 65626"/>
                <a:gd name="connsiteY5" fmla="*/ 22654 h 72789"/>
                <a:gd name="connsiteX6" fmla="*/ 32740 w 65626"/>
                <a:gd name="connsiteY6" fmla="*/ -19 h 72789"/>
                <a:gd name="connsiteX7" fmla="*/ 56994 w 65626"/>
                <a:gd name="connsiteY7" fmla="*/ 10790 h 72789"/>
                <a:gd name="connsiteX8" fmla="*/ 65431 w 65626"/>
                <a:gd name="connsiteY8" fmla="*/ 37153 h 72789"/>
                <a:gd name="connsiteX9" fmla="*/ 55940 w 65626"/>
                <a:gd name="connsiteY9" fmla="*/ 62989 h 72789"/>
                <a:gd name="connsiteX10" fmla="*/ 48558 w 65626"/>
                <a:gd name="connsiteY10" fmla="*/ 21599 h 72789"/>
                <a:gd name="connsiteX11" fmla="*/ 32740 w 65626"/>
                <a:gd name="connsiteY11" fmla="*/ 12636 h 72789"/>
                <a:gd name="connsiteX12" fmla="*/ 24041 w 65626"/>
                <a:gd name="connsiteY12" fmla="*/ 14745 h 72789"/>
                <a:gd name="connsiteX13" fmla="*/ 13232 w 65626"/>
                <a:gd name="connsiteY13" fmla="*/ 36626 h 72789"/>
                <a:gd name="connsiteX14" fmla="*/ 22723 w 65626"/>
                <a:gd name="connsiteY14" fmla="*/ 57980 h 72789"/>
                <a:gd name="connsiteX15" fmla="*/ 33004 w 65626"/>
                <a:gd name="connsiteY15" fmla="*/ 60880 h 72789"/>
                <a:gd name="connsiteX16" fmla="*/ 40649 w 65626"/>
                <a:gd name="connsiteY16" fmla="*/ 59298 h 72789"/>
                <a:gd name="connsiteX17" fmla="*/ 52776 w 65626"/>
                <a:gd name="connsiteY17" fmla="*/ 38208 h 72789"/>
                <a:gd name="connsiteX18" fmla="*/ 48558 w 65626"/>
                <a:gd name="connsiteY18" fmla="*/ 21599 h 7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65626" h="72789">
                  <a:moveTo>
                    <a:pt x="55940" y="62989"/>
                  </a:moveTo>
                  <a:cubicBezTo>
                    <a:pt x="52745" y="66495"/>
                    <a:pt x="48772" y="69205"/>
                    <a:pt x="44340" y="70898"/>
                  </a:cubicBezTo>
                  <a:cubicBezTo>
                    <a:pt x="40525" y="72205"/>
                    <a:pt x="36508" y="72830"/>
                    <a:pt x="32477" y="72743"/>
                  </a:cubicBezTo>
                  <a:cubicBezTo>
                    <a:pt x="23432" y="73120"/>
                    <a:pt x="14737" y="69213"/>
                    <a:pt x="9014" y="62198"/>
                  </a:cubicBezTo>
                  <a:cubicBezTo>
                    <a:pt x="2697" y="54917"/>
                    <a:pt x="-519" y="45455"/>
                    <a:pt x="50" y="35835"/>
                  </a:cubicBezTo>
                  <a:cubicBezTo>
                    <a:pt x="-23" y="31372"/>
                    <a:pt x="599" y="26924"/>
                    <a:pt x="1896" y="22654"/>
                  </a:cubicBezTo>
                  <a:cubicBezTo>
                    <a:pt x="5995" y="9082"/>
                    <a:pt x="18562" y="-156"/>
                    <a:pt x="32740" y="-19"/>
                  </a:cubicBezTo>
                  <a:cubicBezTo>
                    <a:pt x="42020" y="-148"/>
                    <a:pt x="50886" y="3804"/>
                    <a:pt x="56994" y="10790"/>
                  </a:cubicBezTo>
                  <a:cubicBezTo>
                    <a:pt x="63358" y="18016"/>
                    <a:pt x="66416" y="27573"/>
                    <a:pt x="65431" y="37153"/>
                  </a:cubicBezTo>
                  <a:cubicBezTo>
                    <a:pt x="65663" y="46657"/>
                    <a:pt x="62270" y="55895"/>
                    <a:pt x="55940" y="62989"/>
                  </a:cubicBezTo>
                  <a:close/>
                  <a:moveTo>
                    <a:pt x="48558" y="21599"/>
                  </a:moveTo>
                  <a:cubicBezTo>
                    <a:pt x="45347" y="15918"/>
                    <a:pt x="39265" y="12472"/>
                    <a:pt x="32740" y="12636"/>
                  </a:cubicBezTo>
                  <a:cubicBezTo>
                    <a:pt x="29709" y="12591"/>
                    <a:pt x="26716" y="13319"/>
                    <a:pt x="24041" y="14745"/>
                  </a:cubicBezTo>
                  <a:cubicBezTo>
                    <a:pt x="16485" y="19311"/>
                    <a:pt x="12267" y="27850"/>
                    <a:pt x="13232" y="36626"/>
                  </a:cubicBezTo>
                  <a:cubicBezTo>
                    <a:pt x="12894" y="44833"/>
                    <a:pt x="16406" y="52729"/>
                    <a:pt x="22723" y="57980"/>
                  </a:cubicBezTo>
                  <a:cubicBezTo>
                    <a:pt x="25812" y="59883"/>
                    <a:pt x="29374" y="60888"/>
                    <a:pt x="33004" y="60880"/>
                  </a:cubicBezTo>
                  <a:cubicBezTo>
                    <a:pt x="35640" y="60938"/>
                    <a:pt x="38253" y="60398"/>
                    <a:pt x="40649" y="59298"/>
                  </a:cubicBezTo>
                  <a:cubicBezTo>
                    <a:pt x="48487" y="55265"/>
                    <a:pt x="53235" y="47010"/>
                    <a:pt x="52776" y="38208"/>
                  </a:cubicBezTo>
                  <a:cubicBezTo>
                    <a:pt x="52953" y="32387"/>
                    <a:pt x="51492" y="26632"/>
                    <a:pt x="48558" y="21599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5" name="Freeform: Shape 94">
              <a:extLst>
                <a:ext uri="{FF2B5EF4-FFF2-40B4-BE49-F238E27FC236}">
                  <a16:creationId xmlns:a16="http://schemas.microsoft.com/office/drawing/2014/main" id="{6226E514-35F9-4FB6-AD63-B3DF3E1D9199}"/>
                </a:ext>
              </a:extLst>
            </p:cNvPr>
            <p:cNvSpPr/>
            <p:nvPr/>
          </p:nvSpPr>
          <p:spPr>
            <a:xfrm>
              <a:off x="5897402" y="2879611"/>
              <a:ext cx="61162" cy="68543"/>
            </a:xfrm>
            <a:custGeom>
              <a:avLst/>
              <a:gdLst>
                <a:gd name="connsiteX0" fmla="*/ 48230 w 61162"/>
                <a:gd name="connsiteY0" fmla="*/ 68522 h 68543"/>
                <a:gd name="connsiteX1" fmla="*/ 44276 w 61162"/>
                <a:gd name="connsiteY1" fmla="*/ 55077 h 68543"/>
                <a:gd name="connsiteX2" fmla="*/ 17913 w 61162"/>
                <a:gd name="connsiteY2" fmla="*/ 55077 h 68543"/>
                <a:gd name="connsiteX3" fmla="*/ 13958 w 61162"/>
                <a:gd name="connsiteY3" fmla="*/ 68522 h 68543"/>
                <a:gd name="connsiteX4" fmla="*/ -14 w 61162"/>
                <a:gd name="connsiteY4" fmla="*/ 68522 h 68543"/>
                <a:gd name="connsiteX5" fmla="*/ 23185 w 61162"/>
                <a:gd name="connsiteY5" fmla="*/ -22 h 68543"/>
                <a:gd name="connsiteX6" fmla="*/ 37685 w 61162"/>
                <a:gd name="connsiteY6" fmla="*/ -22 h 68543"/>
                <a:gd name="connsiteX7" fmla="*/ 61148 w 61162"/>
                <a:gd name="connsiteY7" fmla="*/ 68522 h 68543"/>
                <a:gd name="connsiteX8" fmla="*/ 31621 w 61162"/>
                <a:gd name="connsiteY8" fmla="*/ 12369 h 68543"/>
                <a:gd name="connsiteX9" fmla="*/ 22131 w 61162"/>
                <a:gd name="connsiteY9" fmla="*/ 43741 h 68543"/>
                <a:gd name="connsiteX10" fmla="*/ 40848 w 61162"/>
                <a:gd name="connsiteY10" fmla="*/ 43741 h 685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1162" h="68543">
                  <a:moveTo>
                    <a:pt x="48230" y="68522"/>
                  </a:moveTo>
                  <a:lnTo>
                    <a:pt x="44276" y="55077"/>
                  </a:lnTo>
                  <a:lnTo>
                    <a:pt x="17913" y="55077"/>
                  </a:lnTo>
                  <a:lnTo>
                    <a:pt x="13958" y="68522"/>
                  </a:lnTo>
                  <a:lnTo>
                    <a:pt x="-14" y="68522"/>
                  </a:lnTo>
                  <a:lnTo>
                    <a:pt x="23185" y="-22"/>
                  </a:lnTo>
                  <a:lnTo>
                    <a:pt x="37685" y="-22"/>
                  </a:lnTo>
                  <a:lnTo>
                    <a:pt x="61148" y="68522"/>
                  </a:lnTo>
                  <a:close/>
                  <a:moveTo>
                    <a:pt x="31621" y="12369"/>
                  </a:moveTo>
                  <a:lnTo>
                    <a:pt x="22131" y="43741"/>
                  </a:lnTo>
                  <a:lnTo>
                    <a:pt x="40848" y="43741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4D307AD-5D5B-44D9-8EA2-36F1702A7D95}"/>
                </a:ext>
              </a:extLst>
            </p:cNvPr>
            <p:cNvSpPr/>
            <p:nvPr/>
          </p:nvSpPr>
          <p:spPr>
            <a:xfrm>
              <a:off x="5462941" y="2230818"/>
              <a:ext cx="63534" cy="284983"/>
            </a:xfrm>
            <a:custGeom>
              <a:avLst/>
              <a:gdLst>
                <a:gd name="connsiteX0" fmla="*/ 0 w 63534"/>
                <a:gd name="connsiteY0" fmla="*/ 0 h 284983"/>
                <a:gd name="connsiteX1" fmla="*/ 63535 w 63534"/>
                <a:gd name="connsiteY1" fmla="*/ 0 h 284983"/>
                <a:gd name="connsiteX2" fmla="*/ 63535 w 63534"/>
                <a:gd name="connsiteY2" fmla="*/ 284984 h 284983"/>
                <a:gd name="connsiteX3" fmla="*/ 0 w 63534"/>
                <a:gd name="connsiteY3" fmla="*/ 284984 h 2849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534" h="284983">
                  <a:moveTo>
                    <a:pt x="0" y="0"/>
                  </a:moveTo>
                  <a:lnTo>
                    <a:pt x="63535" y="0"/>
                  </a:lnTo>
                  <a:lnTo>
                    <a:pt x="63535" y="284984"/>
                  </a:lnTo>
                  <a:lnTo>
                    <a:pt x="0" y="284984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7" name="Freeform: Shape 96">
              <a:extLst>
                <a:ext uri="{FF2B5EF4-FFF2-40B4-BE49-F238E27FC236}">
                  <a16:creationId xmlns:a16="http://schemas.microsoft.com/office/drawing/2014/main" id="{037B59A1-9BD6-49B2-BC05-AA5CFCA82356}"/>
                </a:ext>
              </a:extLst>
            </p:cNvPr>
            <p:cNvSpPr/>
            <p:nvPr/>
          </p:nvSpPr>
          <p:spPr>
            <a:xfrm>
              <a:off x="5568392" y="2237936"/>
              <a:ext cx="316882" cy="278656"/>
            </a:xfrm>
            <a:custGeom>
              <a:avLst/>
              <a:gdLst>
                <a:gd name="connsiteX0" fmla="*/ 209044 w 316882"/>
                <a:gd name="connsiteY0" fmla="*/ 113076 h 278656"/>
                <a:gd name="connsiteX1" fmla="*/ 108601 w 316882"/>
                <a:gd name="connsiteY1" fmla="*/ 113076 h 278656"/>
                <a:gd name="connsiteX2" fmla="*/ 65893 w 316882"/>
                <a:gd name="connsiteY2" fmla="*/ 81176 h 278656"/>
                <a:gd name="connsiteX3" fmla="*/ 108601 w 316882"/>
                <a:gd name="connsiteY3" fmla="*/ 52704 h 278656"/>
                <a:gd name="connsiteX4" fmla="*/ 290769 w 316882"/>
                <a:gd name="connsiteY4" fmla="*/ 52704 h 278656"/>
                <a:gd name="connsiteX5" fmla="*/ 290769 w 316882"/>
                <a:gd name="connsiteY5" fmla="*/ -22 h 278656"/>
                <a:gd name="connsiteX6" fmla="*/ 100956 w 316882"/>
                <a:gd name="connsiteY6" fmla="*/ -22 h 278656"/>
                <a:gd name="connsiteX7" fmla="*/ -14 w 316882"/>
                <a:gd name="connsiteY7" fmla="*/ 81967 h 278656"/>
                <a:gd name="connsiteX8" fmla="*/ 100956 w 316882"/>
                <a:gd name="connsiteY8" fmla="*/ 165011 h 278656"/>
                <a:gd name="connsiteX9" fmla="*/ 209835 w 316882"/>
                <a:gd name="connsiteY9" fmla="*/ 165011 h 278656"/>
                <a:gd name="connsiteX10" fmla="*/ 252279 w 316882"/>
                <a:gd name="connsiteY10" fmla="*/ 197173 h 278656"/>
                <a:gd name="connsiteX11" fmla="*/ 209835 w 316882"/>
                <a:gd name="connsiteY11" fmla="*/ 225909 h 278656"/>
                <a:gd name="connsiteX12" fmla="*/ 19758 w 316882"/>
                <a:gd name="connsiteY12" fmla="*/ 225909 h 278656"/>
                <a:gd name="connsiteX13" fmla="*/ 19758 w 316882"/>
                <a:gd name="connsiteY13" fmla="*/ 278635 h 278656"/>
                <a:gd name="connsiteX14" fmla="*/ 209044 w 316882"/>
                <a:gd name="connsiteY14" fmla="*/ 278635 h 278656"/>
                <a:gd name="connsiteX15" fmla="*/ 316869 w 316882"/>
                <a:gd name="connsiteY15" fmla="*/ 195855 h 278656"/>
                <a:gd name="connsiteX16" fmla="*/ 209044 w 316882"/>
                <a:gd name="connsiteY16" fmla="*/ 113866 h 2786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16882" h="278656">
                  <a:moveTo>
                    <a:pt x="209044" y="113076"/>
                  </a:moveTo>
                  <a:lnTo>
                    <a:pt x="108601" y="113076"/>
                  </a:lnTo>
                  <a:cubicBezTo>
                    <a:pt x="82238" y="113076"/>
                    <a:pt x="65893" y="100685"/>
                    <a:pt x="65893" y="81176"/>
                  </a:cubicBezTo>
                  <a:cubicBezTo>
                    <a:pt x="65893" y="61668"/>
                    <a:pt x="82238" y="52704"/>
                    <a:pt x="108601" y="52704"/>
                  </a:cubicBezTo>
                  <a:lnTo>
                    <a:pt x="290769" y="52704"/>
                  </a:lnTo>
                  <a:lnTo>
                    <a:pt x="290769" y="-22"/>
                  </a:lnTo>
                  <a:lnTo>
                    <a:pt x="100956" y="-22"/>
                  </a:lnTo>
                  <a:cubicBezTo>
                    <a:pt x="39003" y="-22"/>
                    <a:pt x="-14" y="31087"/>
                    <a:pt x="-14" y="81967"/>
                  </a:cubicBezTo>
                  <a:cubicBezTo>
                    <a:pt x="-14" y="132848"/>
                    <a:pt x="39003" y="165011"/>
                    <a:pt x="100956" y="165011"/>
                  </a:cubicBezTo>
                  <a:lnTo>
                    <a:pt x="209835" y="165011"/>
                  </a:lnTo>
                  <a:cubicBezTo>
                    <a:pt x="236198" y="165011"/>
                    <a:pt x="252279" y="177401"/>
                    <a:pt x="252279" y="197173"/>
                  </a:cubicBezTo>
                  <a:cubicBezTo>
                    <a:pt x="252279" y="216946"/>
                    <a:pt x="235934" y="225909"/>
                    <a:pt x="209835" y="225909"/>
                  </a:cubicBezTo>
                  <a:lnTo>
                    <a:pt x="19758" y="225909"/>
                  </a:lnTo>
                  <a:lnTo>
                    <a:pt x="19758" y="278635"/>
                  </a:lnTo>
                  <a:lnTo>
                    <a:pt x="209044" y="278635"/>
                  </a:lnTo>
                  <a:cubicBezTo>
                    <a:pt x="275215" y="278635"/>
                    <a:pt x="316869" y="246472"/>
                    <a:pt x="316869" y="195855"/>
                  </a:cubicBezTo>
                  <a:cubicBezTo>
                    <a:pt x="316869" y="145238"/>
                    <a:pt x="275215" y="113866"/>
                    <a:pt x="209044" y="113866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8" name="Freeform: Shape 97">
              <a:extLst>
                <a:ext uri="{FF2B5EF4-FFF2-40B4-BE49-F238E27FC236}">
                  <a16:creationId xmlns:a16="http://schemas.microsoft.com/office/drawing/2014/main" id="{2121EBDD-FD6E-4DE9-972E-EAC1C1E66FB0}"/>
                </a:ext>
              </a:extLst>
            </p:cNvPr>
            <p:cNvSpPr/>
            <p:nvPr/>
          </p:nvSpPr>
          <p:spPr>
            <a:xfrm>
              <a:off x="6241378" y="2169393"/>
              <a:ext cx="253672" cy="354116"/>
            </a:xfrm>
            <a:custGeom>
              <a:avLst/>
              <a:gdLst>
                <a:gd name="connsiteX0" fmla="*/ 126589 w 253672"/>
                <a:gd name="connsiteY0" fmla="*/ 299462 h 354116"/>
                <a:gd name="connsiteX1" fmla="*/ 60563 w 253672"/>
                <a:gd name="connsiteY1" fmla="*/ 233673 h 354116"/>
                <a:gd name="connsiteX2" fmla="*/ 60682 w 253672"/>
                <a:gd name="connsiteY2" fmla="*/ 229600 h 354116"/>
                <a:gd name="connsiteX3" fmla="*/ 60682 w 253672"/>
                <a:gd name="connsiteY3" fmla="*/ 121248 h 354116"/>
                <a:gd name="connsiteX4" fmla="*/ 253658 w 253672"/>
                <a:gd name="connsiteY4" fmla="*/ 121248 h 354116"/>
                <a:gd name="connsiteX5" fmla="*/ 253658 w 253672"/>
                <a:gd name="connsiteY5" fmla="*/ 68522 h 354116"/>
                <a:gd name="connsiteX6" fmla="*/ 60682 w 253672"/>
                <a:gd name="connsiteY6" fmla="*/ 68522 h 354116"/>
                <a:gd name="connsiteX7" fmla="*/ 60682 w 253672"/>
                <a:gd name="connsiteY7" fmla="*/ -22 h 354116"/>
                <a:gd name="connsiteX8" fmla="*/ 47 w 253672"/>
                <a:gd name="connsiteY8" fmla="*/ -22 h 354116"/>
                <a:gd name="connsiteX9" fmla="*/ 47 w 253672"/>
                <a:gd name="connsiteY9" fmla="*/ 232500 h 354116"/>
                <a:gd name="connsiteX10" fmla="*/ 114077 w 253672"/>
                <a:gd name="connsiteY10" fmla="*/ 354036 h 354116"/>
                <a:gd name="connsiteX11" fmla="*/ 126589 w 253672"/>
                <a:gd name="connsiteY11" fmla="*/ 353769 h 354116"/>
                <a:gd name="connsiteX12" fmla="*/ 252620 w 253672"/>
                <a:gd name="connsiteY12" fmla="*/ 243593 h 354116"/>
                <a:gd name="connsiteX13" fmla="*/ 252868 w 253672"/>
                <a:gd name="connsiteY13" fmla="*/ 233554 h 354116"/>
                <a:gd name="connsiteX14" fmla="*/ 192496 w 253672"/>
                <a:gd name="connsiteY14" fmla="*/ 233554 h 354116"/>
                <a:gd name="connsiteX15" fmla="*/ 127649 w 253672"/>
                <a:gd name="connsiteY15" fmla="*/ 299462 h 354116"/>
                <a:gd name="connsiteX16" fmla="*/ 126589 w 253672"/>
                <a:gd name="connsiteY16" fmla="*/ 299462 h 3541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3672" h="354116">
                  <a:moveTo>
                    <a:pt x="126589" y="299462"/>
                  </a:moveTo>
                  <a:cubicBezTo>
                    <a:pt x="90190" y="299528"/>
                    <a:pt x="60629" y="270072"/>
                    <a:pt x="60563" y="233673"/>
                  </a:cubicBezTo>
                  <a:cubicBezTo>
                    <a:pt x="60560" y="232315"/>
                    <a:pt x="60600" y="230955"/>
                    <a:pt x="60682" y="229600"/>
                  </a:cubicBezTo>
                  <a:lnTo>
                    <a:pt x="60682" y="121248"/>
                  </a:lnTo>
                  <a:lnTo>
                    <a:pt x="253658" y="121248"/>
                  </a:lnTo>
                  <a:lnTo>
                    <a:pt x="253658" y="68522"/>
                  </a:lnTo>
                  <a:lnTo>
                    <a:pt x="60682" y="68522"/>
                  </a:lnTo>
                  <a:lnTo>
                    <a:pt x="60682" y="-22"/>
                  </a:lnTo>
                  <a:lnTo>
                    <a:pt x="47" y="-22"/>
                  </a:lnTo>
                  <a:lnTo>
                    <a:pt x="47" y="232500"/>
                  </a:lnTo>
                  <a:cubicBezTo>
                    <a:pt x="-2025" y="297550"/>
                    <a:pt x="49026" y="351964"/>
                    <a:pt x="114077" y="354036"/>
                  </a:cubicBezTo>
                  <a:cubicBezTo>
                    <a:pt x="118248" y="354168"/>
                    <a:pt x="122426" y="354081"/>
                    <a:pt x="126589" y="353769"/>
                  </a:cubicBezTo>
                  <a:cubicBezTo>
                    <a:pt x="191816" y="358148"/>
                    <a:pt x="248243" y="308821"/>
                    <a:pt x="252620" y="243593"/>
                  </a:cubicBezTo>
                  <a:cubicBezTo>
                    <a:pt x="252844" y="240253"/>
                    <a:pt x="252928" y="236902"/>
                    <a:pt x="252868" y="233554"/>
                  </a:cubicBezTo>
                  <a:lnTo>
                    <a:pt x="192496" y="233554"/>
                  </a:lnTo>
                  <a:cubicBezTo>
                    <a:pt x="192789" y="269661"/>
                    <a:pt x="163755" y="299169"/>
                    <a:pt x="127649" y="299462"/>
                  </a:cubicBezTo>
                  <a:cubicBezTo>
                    <a:pt x="127295" y="299464"/>
                    <a:pt x="126942" y="299464"/>
                    <a:pt x="126589" y="299462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71F59AFE-B439-4C14-BC30-5A47BD9F330D}"/>
                </a:ext>
              </a:extLst>
            </p:cNvPr>
            <p:cNvSpPr/>
            <p:nvPr/>
          </p:nvSpPr>
          <p:spPr>
            <a:xfrm>
              <a:off x="6533512" y="2231341"/>
              <a:ext cx="302948" cy="285515"/>
            </a:xfrm>
            <a:custGeom>
              <a:avLst/>
              <a:gdLst>
                <a:gd name="connsiteX0" fmla="*/ 65658 w 302948"/>
                <a:gd name="connsiteY0" fmla="*/ 171606 h 285515"/>
                <a:gd name="connsiteX1" fmla="*/ 302925 w 302948"/>
                <a:gd name="connsiteY1" fmla="*/ 171606 h 285515"/>
                <a:gd name="connsiteX2" fmla="*/ 302925 w 302948"/>
                <a:gd name="connsiteY2" fmla="*/ 168970 h 285515"/>
                <a:gd name="connsiteX3" fmla="*/ 302925 w 302948"/>
                <a:gd name="connsiteY3" fmla="*/ 168970 h 285515"/>
                <a:gd name="connsiteX4" fmla="*/ 302925 w 302948"/>
                <a:gd name="connsiteY4" fmla="*/ 145771 h 285515"/>
                <a:gd name="connsiteX5" fmla="*/ 301080 w 302948"/>
                <a:gd name="connsiteY5" fmla="*/ 119408 h 285515"/>
                <a:gd name="connsiteX6" fmla="*/ 301080 w 302948"/>
                <a:gd name="connsiteY6" fmla="*/ 119408 h 285515"/>
                <a:gd name="connsiteX7" fmla="*/ 301080 w 302948"/>
                <a:gd name="connsiteY7" fmla="*/ 119408 h 285515"/>
                <a:gd name="connsiteX8" fmla="*/ 152129 w 302948"/>
                <a:gd name="connsiteY8" fmla="*/ 247 h 285515"/>
                <a:gd name="connsiteX9" fmla="*/ 220 w 302948"/>
                <a:gd name="connsiteY9" fmla="*/ 135753 h 285515"/>
                <a:gd name="connsiteX10" fmla="*/ 15 w 302948"/>
                <a:gd name="connsiteY10" fmla="*/ 146825 h 285515"/>
                <a:gd name="connsiteX11" fmla="*/ 152129 w 302948"/>
                <a:gd name="connsiteY11" fmla="*/ 285494 h 285515"/>
                <a:gd name="connsiteX12" fmla="*/ 265753 w 302948"/>
                <a:gd name="connsiteY12" fmla="*/ 285494 h 285515"/>
                <a:gd name="connsiteX13" fmla="*/ 265753 w 302948"/>
                <a:gd name="connsiteY13" fmla="*/ 232768 h 285515"/>
                <a:gd name="connsiteX14" fmla="*/ 152393 w 302948"/>
                <a:gd name="connsiteY14" fmla="*/ 232768 h 285515"/>
                <a:gd name="connsiteX15" fmla="*/ 65658 w 302948"/>
                <a:gd name="connsiteY15" fmla="*/ 172133 h 285515"/>
                <a:gd name="connsiteX16" fmla="*/ 152129 w 302948"/>
                <a:gd name="connsiteY16" fmla="*/ 52973 h 285515"/>
                <a:gd name="connsiteX17" fmla="*/ 238336 w 302948"/>
                <a:gd name="connsiteY17" fmla="*/ 117826 h 285515"/>
                <a:gd name="connsiteX18" fmla="*/ 238336 w 302948"/>
                <a:gd name="connsiteY18" fmla="*/ 120198 h 285515"/>
                <a:gd name="connsiteX19" fmla="*/ 64604 w 302948"/>
                <a:gd name="connsiteY19" fmla="*/ 120198 h 285515"/>
                <a:gd name="connsiteX20" fmla="*/ 64604 w 302948"/>
                <a:gd name="connsiteY20" fmla="*/ 117826 h 285515"/>
                <a:gd name="connsiteX21" fmla="*/ 152129 w 302948"/>
                <a:gd name="connsiteY21" fmla="*/ 52973 h 28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</a:cxnLst>
              <a:rect l="l" t="t" r="r" b="b"/>
              <a:pathLst>
                <a:path w="302948" h="285515">
                  <a:moveTo>
                    <a:pt x="65658" y="171606"/>
                  </a:moveTo>
                  <a:lnTo>
                    <a:pt x="302925" y="171606"/>
                  </a:lnTo>
                  <a:lnTo>
                    <a:pt x="302925" y="168970"/>
                  </a:lnTo>
                  <a:lnTo>
                    <a:pt x="302925" y="168970"/>
                  </a:lnTo>
                  <a:lnTo>
                    <a:pt x="302925" y="145771"/>
                  </a:lnTo>
                  <a:cubicBezTo>
                    <a:pt x="303017" y="136947"/>
                    <a:pt x="302400" y="128131"/>
                    <a:pt x="301080" y="119408"/>
                  </a:cubicBezTo>
                  <a:lnTo>
                    <a:pt x="301080" y="119408"/>
                  </a:lnTo>
                  <a:lnTo>
                    <a:pt x="301080" y="119408"/>
                  </a:lnTo>
                  <a:cubicBezTo>
                    <a:pt x="289427" y="47313"/>
                    <a:pt x="225022" y="-4211"/>
                    <a:pt x="152129" y="247"/>
                  </a:cubicBezTo>
                  <a:cubicBezTo>
                    <a:pt x="72760" y="-4282"/>
                    <a:pt x="4749" y="56387"/>
                    <a:pt x="220" y="135753"/>
                  </a:cubicBezTo>
                  <a:cubicBezTo>
                    <a:pt x="9" y="139441"/>
                    <a:pt x="-59" y="143134"/>
                    <a:pt x="15" y="146825"/>
                  </a:cubicBezTo>
                  <a:cubicBezTo>
                    <a:pt x="15" y="228023"/>
                    <a:pt x="63549" y="285494"/>
                    <a:pt x="152129" y="285494"/>
                  </a:cubicBezTo>
                  <a:lnTo>
                    <a:pt x="265753" y="285494"/>
                  </a:lnTo>
                  <a:lnTo>
                    <a:pt x="265753" y="232768"/>
                  </a:lnTo>
                  <a:lnTo>
                    <a:pt x="152393" y="232768"/>
                  </a:lnTo>
                  <a:cubicBezTo>
                    <a:pt x="112990" y="234864"/>
                    <a:pt x="77221" y="209859"/>
                    <a:pt x="65658" y="172133"/>
                  </a:cubicBezTo>
                  <a:close/>
                  <a:moveTo>
                    <a:pt x="152129" y="52973"/>
                  </a:moveTo>
                  <a:cubicBezTo>
                    <a:pt x="192512" y="51718"/>
                    <a:pt x="228347" y="78677"/>
                    <a:pt x="238336" y="117826"/>
                  </a:cubicBezTo>
                  <a:cubicBezTo>
                    <a:pt x="238460" y="118611"/>
                    <a:pt x="238460" y="119413"/>
                    <a:pt x="238336" y="120198"/>
                  </a:cubicBezTo>
                  <a:lnTo>
                    <a:pt x="64604" y="120198"/>
                  </a:lnTo>
                  <a:cubicBezTo>
                    <a:pt x="64604" y="120198"/>
                    <a:pt x="64604" y="118617"/>
                    <a:pt x="64604" y="117826"/>
                  </a:cubicBezTo>
                  <a:cubicBezTo>
                    <a:pt x="74693" y="78178"/>
                    <a:pt x="111261" y="51083"/>
                    <a:pt x="152129" y="52973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00" name="Freeform: Shape 99">
              <a:extLst>
                <a:ext uri="{FF2B5EF4-FFF2-40B4-BE49-F238E27FC236}">
                  <a16:creationId xmlns:a16="http://schemas.microsoft.com/office/drawing/2014/main" id="{34DDB2E8-1041-473E-81FD-36FA4EA903FF}"/>
                </a:ext>
              </a:extLst>
            </p:cNvPr>
            <p:cNvSpPr/>
            <p:nvPr/>
          </p:nvSpPr>
          <p:spPr>
            <a:xfrm>
              <a:off x="5462941" y="2168866"/>
              <a:ext cx="63534" cy="23463"/>
            </a:xfrm>
            <a:custGeom>
              <a:avLst/>
              <a:gdLst>
                <a:gd name="connsiteX0" fmla="*/ 0 w 63534"/>
                <a:gd name="connsiteY0" fmla="*/ 0 h 23463"/>
                <a:gd name="connsiteX1" fmla="*/ 63535 w 63534"/>
                <a:gd name="connsiteY1" fmla="*/ 0 h 23463"/>
                <a:gd name="connsiteX2" fmla="*/ 63535 w 63534"/>
                <a:gd name="connsiteY2" fmla="*/ 23463 h 23463"/>
                <a:gd name="connsiteX3" fmla="*/ 0 w 63534"/>
                <a:gd name="connsiteY3" fmla="*/ 23463 h 2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534" h="23463">
                  <a:moveTo>
                    <a:pt x="0" y="0"/>
                  </a:moveTo>
                  <a:lnTo>
                    <a:pt x="63535" y="0"/>
                  </a:lnTo>
                  <a:lnTo>
                    <a:pt x="63535" y="23463"/>
                  </a:lnTo>
                  <a:lnTo>
                    <a:pt x="0" y="23463"/>
                  </a:ln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01" name="Freeform: Shape 100">
              <a:extLst>
                <a:ext uri="{FF2B5EF4-FFF2-40B4-BE49-F238E27FC236}">
                  <a16:creationId xmlns:a16="http://schemas.microsoft.com/office/drawing/2014/main" id="{7BB095BE-848A-4726-83DD-619A430C6BA4}"/>
                </a:ext>
              </a:extLst>
            </p:cNvPr>
            <p:cNvSpPr/>
            <p:nvPr/>
          </p:nvSpPr>
          <p:spPr>
            <a:xfrm>
              <a:off x="5918229" y="2230424"/>
              <a:ext cx="294737" cy="293496"/>
            </a:xfrm>
            <a:custGeom>
              <a:avLst/>
              <a:gdLst>
                <a:gd name="connsiteX0" fmla="*/ 147882 w 294737"/>
                <a:gd name="connsiteY0" fmla="*/ 240276 h 293496"/>
                <a:gd name="connsiteX1" fmla="*/ 57346 w 294737"/>
                <a:gd name="connsiteY1" fmla="*/ 153160 h 293496"/>
                <a:gd name="connsiteX2" fmla="*/ 57457 w 294737"/>
                <a:gd name="connsiteY2" fmla="*/ 146688 h 293496"/>
                <a:gd name="connsiteX3" fmla="*/ 142240 w 294737"/>
                <a:gd name="connsiteY3" fmla="*/ 53964 h 293496"/>
                <a:gd name="connsiteX4" fmla="*/ 147882 w 294737"/>
                <a:gd name="connsiteY4" fmla="*/ 53890 h 293496"/>
                <a:gd name="connsiteX5" fmla="*/ 225653 w 294737"/>
                <a:gd name="connsiteY5" fmla="*/ 93962 h 293496"/>
                <a:gd name="connsiteX6" fmla="*/ 278379 w 294737"/>
                <a:gd name="connsiteY6" fmla="*/ 71817 h 293496"/>
                <a:gd name="connsiteX7" fmla="*/ 146564 w 294737"/>
                <a:gd name="connsiteY7" fmla="*/ 110 h 293496"/>
                <a:gd name="connsiteX8" fmla="*/ -14 w 294737"/>
                <a:gd name="connsiteY8" fmla="*/ 146688 h 293496"/>
                <a:gd name="connsiteX9" fmla="*/ 146564 w 294737"/>
                <a:gd name="connsiteY9" fmla="*/ 293266 h 293496"/>
                <a:gd name="connsiteX10" fmla="*/ 294724 w 294737"/>
                <a:gd name="connsiteY10" fmla="*/ 172523 h 293496"/>
                <a:gd name="connsiteX11" fmla="*/ 234089 w 294737"/>
                <a:gd name="connsiteY11" fmla="*/ 172523 h 293496"/>
                <a:gd name="connsiteX12" fmla="*/ 146564 w 294737"/>
                <a:gd name="connsiteY12" fmla="*/ 240276 h 2934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94737" h="293496">
                  <a:moveTo>
                    <a:pt x="147882" y="240276"/>
                  </a:moveTo>
                  <a:cubicBezTo>
                    <a:pt x="98823" y="241220"/>
                    <a:pt x="58290" y="202216"/>
                    <a:pt x="57346" y="153160"/>
                  </a:cubicBezTo>
                  <a:cubicBezTo>
                    <a:pt x="57304" y="151001"/>
                    <a:pt x="57341" y="148842"/>
                    <a:pt x="57457" y="146688"/>
                  </a:cubicBezTo>
                  <a:cubicBezTo>
                    <a:pt x="55264" y="97671"/>
                    <a:pt x="93224" y="56155"/>
                    <a:pt x="142240" y="53964"/>
                  </a:cubicBezTo>
                  <a:cubicBezTo>
                    <a:pt x="144120" y="53880"/>
                    <a:pt x="146002" y="53856"/>
                    <a:pt x="147882" y="53890"/>
                  </a:cubicBezTo>
                  <a:cubicBezTo>
                    <a:pt x="179125" y="52293"/>
                    <a:pt x="208820" y="67594"/>
                    <a:pt x="225653" y="93962"/>
                  </a:cubicBezTo>
                  <a:lnTo>
                    <a:pt x="278379" y="71817"/>
                  </a:lnTo>
                  <a:cubicBezTo>
                    <a:pt x="251059" y="25400"/>
                    <a:pt x="200373" y="-2171"/>
                    <a:pt x="146564" y="110"/>
                  </a:cubicBezTo>
                  <a:cubicBezTo>
                    <a:pt x="65611" y="110"/>
                    <a:pt x="-14" y="65735"/>
                    <a:pt x="-14" y="146688"/>
                  </a:cubicBezTo>
                  <a:cubicBezTo>
                    <a:pt x="-14" y="227640"/>
                    <a:pt x="65611" y="293266"/>
                    <a:pt x="146564" y="293266"/>
                  </a:cubicBezTo>
                  <a:cubicBezTo>
                    <a:pt x="219684" y="297207"/>
                    <a:pt x="283825" y="244935"/>
                    <a:pt x="294724" y="172523"/>
                  </a:cubicBezTo>
                  <a:lnTo>
                    <a:pt x="234089" y="172523"/>
                  </a:lnTo>
                  <a:cubicBezTo>
                    <a:pt x="225083" y="213267"/>
                    <a:pt x="188265" y="241768"/>
                    <a:pt x="146564" y="240276"/>
                  </a:cubicBezTo>
                  <a:close/>
                </a:path>
              </a:pathLst>
            </a:custGeom>
            <a:grpFill/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86034FC0-A3FA-46B8-8955-4517BAB4724E}"/>
              </a:ext>
            </a:extLst>
          </p:cNvPr>
          <p:cNvGrpSpPr/>
          <p:nvPr/>
        </p:nvGrpSpPr>
        <p:grpSpPr>
          <a:xfrm>
            <a:off x="2921228" y="2085859"/>
            <a:ext cx="428653" cy="2260622"/>
            <a:chOff x="2921228" y="2085859"/>
            <a:chExt cx="428653" cy="2260622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88C1135F-D180-43B5-BCB2-D40DC1DAC423}"/>
                </a:ext>
              </a:extLst>
            </p:cNvPr>
            <p:cNvSpPr/>
            <p:nvPr/>
          </p:nvSpPr>
          <p:spPr>
            <a:xfrm>
              <a:off x="2941511" y="2511858"/>
              <a:ext cx="408370" cy="1834623"/>
            </a:xfrm>
            <a:custGeom>
              <a:avLst/>
              <a:gdLst>
                <a:gd name="connsiteX0" fmla="*/ 0 w 208959"/>
                <a:gd name="connsiteY0" fmla="*/ 0 h 938758"/>
                <a:gd name="connsiteX1" fmla="*/ 208959 w 208959"/>
                <a:gd name="connsiteY1" fmla="*/ 0 h 938758"/>
                <a:gd name="connsiteX2" fmla="*/ 208959 w 208959"/>
                <a:gd name="connsiteY2" fmla="*/ 938758 h 938758"/>
                <a:gd name="connsiteX3" fmla="*/ 0 w 208959"/>
                <a:gd name="connsiteY3" fmla="*/ 938758 h 938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08959" h="938758">
                  <a:moveTo>
                    <a:pt x="0" y="0"/>
                  </a:moveTo>
                  <a:lnTo>
                    <a:pt x="208959" y="0"/>
                  </a:lnTo>
                  <a:lnTo>
                    <a:pt x="208959" y="938758"/>
                  </a:lnTo>
                  <a:lnTo>
                    <a:pt x="0" y="938758"/>
                  </a:lnTo>
                  <a:close/>
                </a:path>
              </a:pathLst>
            </a:custGeom>
            <a:solidFill>
              <a:schemeClr val="bg1"/>
            </a:solidFill>
            <a:ln w="11116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E43759FC-C182-4F07-8F3B-8DCDC351937E}"/>
                </a:ext>
              </a:extLst>
            </p:cNvPr>
            <p:cNvSpPr/>
            <p:nvPr/>
          </p:nvSpPr>
          <p:spPr>
            <a:xfrm>
              <a:off x="2921228" y="2085859"/>
              <a:ext cx="428653" cy="216128"/>
            </a:xfrm>
            <a:custGeom>
              <a:avLst/>
              <a:gdLst>
                <a:gd name="connsiteX0" fmla="*/ 0 w 63534"/>
                <a:gd name="connsiteY0" fmla="*/ 0 h 23463"/>
                <a:gd name="connsiteX1" fmla="*/ 63535 w 63534"/>
                <a:gd name="connsiteY1" fmla="*/ 0 h 23463"/>
                <a:gd name="connsiteX2" fmla="*/ 63535 w 63534"/>
                <a:gd name="connsiteY2" fmla="*/ 23463 h 23463"/>
                <a:gd name="connsiteX3" fmla="*/ 0 w 63534"/>
                <a:gd name="connsiteY3" fmla="*/ 23463 h 234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3534" h="23463">
                  <a:moveTo>
                    <a:pt x="0" y="0"/>
                  </a:moveTo>
                  <a:lnTo>
                    <a:pt x="63535" y="0"/>
                  </a:lnTo>
                  <a:lnTo>
                    <a:pt x="63535" y="23463"/>
                  </a:lnTo>
                  <a:lnTo>
                    <a:pt x="0" y="23463"/>
                  </a:lnTo>
                  <a:close/>
                </a:path>
              </a:pathLst>
            </a:custGeom>
            <a:solidFill>
              <a:schemeClr val="bg1"/>
            </a:solidFill>
            <a:ln w="2619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F0302020204030204"/>
                <a:ea typeface="+mn-ea"/>
                <a:cs typeface="+mn-cs"/>
              </a:endParaRPr>
            </a:p>
          </p:txBody>
        </p:sp>
      </p:grp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66D076B4-2ADA-45DB-B5A8-57884452DFFB}"/>
              </a:ext>
            </a:extLst>
          </p:cNvPr>
          <p:cNvSpPr/>
          <p:nvPr/>
        </p:nvSpPr>
        <p:spPr>
          <a:xfrm rot="18885037">
            <a:off x="6322393" y="2280057"/>
            <a:ext cx="434757" cy="216128"/>
          </a:xfrm>
          <a:custGeom>
            <a:avLst/>
            <a:gdLst>
              <a:gd name="connsiteX0" fmla="*/ 0 w 63534"/>
              <a:gd name="connsiteY0" fmla="*/ 0 h 23463"/>
              <a:gd name="connsiteX1" fmla="*/ 63535 w 63534"/>
              <a:gd name="connsiteY1" fmla="*/ 0 h 23463"/>
              <a:gd name="connsiteX2" fmla="*/ 63535 w 63534"/>
              <a:gd name="connsiteY2" fmla="*/ 23463 h 23463"/>
              <a:gd name="connsiteX3" fmla="*/ 0 w 63534"/>
              <a:gd name="connsiteY3" fmla="*/ 23463 h 234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3534" h="23463">
                <a:moveTo>
                  <a:pt x="0" y="0"/>
                </a:moveTo>
                <a:lnTo>
                  <a:pt x="63535" y="0"/>
                </a:lnTo>
                <a:lnTo>
                  <a:pt x="63535" y="23463"/>
                </a:lnTo>
                <a:lnTo>
                  <a:pt x="0" y="23463"/>
                </a:lnTo>
                <a:close/>
              </a:path>
            </a:pathLst>
          </a:custGeom>
          <a:solidFill>
            <a:schemeClr val="bg1"/>
          </a:solidFill>
          <a:ln w="2619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  <p:sp>
        <p:nvSpPr>
          <p:cNvPr id="113" name="Freeform: Shape 112">
            <a:extLst>
              <a:ext uri="{FF2B5EF4-FFF2-40B4-BE49-F238E27FC236}">
                <a16:creationId xmlns:a16="http://schemas.microsoft.com/office/drawing/2014/main" id="{C8E1A48A-A19D-449E-87BB-88E52C639C68}"/>
              </a:ext>
            </a:extLst>
          </p:cNvPr>
          <p:cNvSpPr/>
          <p:nvPr/>
        </p:nvSpPr>
        <p:spPr>
          <a:xfrm>
            <a:off x="9725676" y="1563205"/>
            <a:ext cx="1984111" cy="1869935"/>
          </a:xfrm>
          <a:custGeom>
            <a:avLst/>
            <a:gdLst>
              <a:gd name="connsiteX0" fmla="*/ 65658 w 302948"/>
              <a:gd name="connsiteY0" fmla="*/ 171606 h 285515"/>
              <a:gd name="connsiteX1" fmla="*/ 302925 w 302948"/>
              <a:gd name="connsiteY1" fmla="*/ 171606 h 285515"/>
              <a:gd name="connsiteX2" fmla="*/ 302925 w 302948"/>
              <a:gd name="connsiteY2" fmla="*/ 168970 h 285515"/>
              <a:gd name="connsiteX3" fmla="*/ 302925 w 302948"/>
              <a:gd name="connsiteY3" fmla="*/ 168970 h 285515"/>
              <a:gd name="connsiteX4" fmla="*/ 302925 w 302948"/>
              <a:gd name="connsiteY4" fmla="*/ 145771 h 285515"/>
              <a:gd name="connsiteX5" fmla="*/ 301080 w 302948"/>
              <a:gd name="connsiteY5" fmla="*/ 119408 h 285515"/>
              <a:gd name="connsiteX6" fmla="*/ 301080 w 302948"/>
              <a:gd name="connsiteY6" fmla="*/ 119408 h 285515"/>
              <a:gd name="connsiteX7" fmla="*/ 301080 w 302948"/>
              <a:gd name="connsiteY7" fmla="*/ 119408 h 285515"/>
              <a:gd name="connsiteX8" fmla="*/ 152129 w 302948"/>
              <a:gd name="connsiteY8" fmla="*/ 247 h 285515"/>
              <a:gd name="connsiteX9" fmla="*/ 220 w 302948"/>
              <a:gd name="connsiteY9" fmla="*/ 135753 h 285515"/>
              <a:gd name="connsiteX10" fmla="*/ 15 w 302948"/>
              <a:gd name="connsiteY10" fmla="*/ 146825 h 285515"/>
              <a:gd name="connsiteX11" fmla="*/ 152129 w 302948"/>
              <a:gd name="connsiteY11" fmla="*/ 285494 h 285515"/>
              <a:gd name="connsiteX12" fmla="*/ 265753 w 302948"/>
              <a:gd name="connsiteY12" fmla="*/ 285494 h 285515"/>
              <a:gd name="connsiteX13" fmla="*/ 265753 w 302948"/>
              <a:gd name="connsiteY13" fmla="*/ 232768 h 285515"/>
              <a:gd name="connsiteX14" fmla="*/ 152393 w 302948"/>
              <a:gd name="connsiteY14" fmla="*/ 232768 h 285515"/>
              <a:gd name="connsiteX15" fmla="*/ 65658 w 302948"/>
              <a:gd name="connsiteY15" fmla="*/ 172133 h 285515"/>
              <a:gd name="connsiteX16" fmla="*/ 152129 w 302948"/>
              <a:gd name="connsiteY16" fmla="*/ 52973 h 285515"/>
              <a:gd name="connsiteX17" fmla="*/ 238336 w 302948"/>
              <a:gd name="connsiteY17" fmla="*/ 117826 h 285515"/>
              <a:gd name="connsiteX18" fmla="*/ 238336 w 302948"/>
              <a:gd name="connsiteY18" fmla="*/ 120198 h 285515"/>
              <a:gd name="connsiteX19" fmla="*/ 64604 w 302948"/>
              <a:gd name="connsiteY19" fmla="*/ 120198 h 285515"/>
              <a:gd name="connsiteX20" fmla="*/ 64604 w 302948"/>
              <a:gd name="connsiteY20" fmla="*/ 117826 h 285515"/>
              <a:gd name="connsiteX21" fmla="*/ 152129 w 302948"/>
              <a:gd name="connsiteY21" fmla="*/ 52973 h 285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02948" h="285515">
                <a:moveTo>
                  <a:pt x="65658" y="171606"/>
                </a:moveTo>
                <a:lnTo>
                  <a:pt x="302925" y="171606"/>
                </a:lnTo>
                <a:lnTo>
                  <a:pt x="302925" y="168970"/>
                </a:lnTo>
                <a:lnTo>
                  <a:pt x="302925" y="168970"/>
                </a:lnTo>
                <a:lnTo>
                  <a:pt x="302925" y="145771"/>
                </a:lnTo>
                <a:cubicBezTo>
                  <a:pt x="303017" y="136947"/>
                  <a:pt x="302400" y="128131"/>
                  <a:pt x="301080" y="119408"/>
                </a:cubicBezTo>
                <a:lnTo>
                  <a:pt x="301080" y="119408"/>
                </a:lnTo>
                <a:lnTo>
                  <a:pt x="301080" y="119408"/>
                </a:lnTo>
                <a:cubicBezTo>
                  <a:pt x="289427" y="47313"/>
                  <a:pt x="225022" y="-4211"/>
                  <a:pt x="152129" y="247"/>
                </a:cubicBezTo>
                <a:cubicBezTo>
                  <a:pt x="72760" y="-4282"/>
                  <a:pt x="4749" y="56387"/>
                  <a:pt x="220" y="135753"/>
                </a:cubicBezTo>
                <a:cubicBezTo>
                  <a:pt x="9" y="139441"/>
                  <a:pt x="-59" y="143134"/>
                  <a:pt x="15" y="146825"/>
                </a:cubicBezTo>
                <a:cubicBezTo>
                  <a:pt x="15" y="228023"/>
                  <a:pt x="63549" y="285494"/>
                  <a:pt x="152129" y="285494"/>
                </a:cubicBezTo>
                <a:lnTo>
                  <a:pt x="265753" y="285494"/>
                </a:lnTo>
                <a:lnTo>
                  <a:pt x="265753" y="232768"/>
                </a:lnTo>
                <a:lnTo>
                  <a:pt x="152393" y="232768"/>
                </a:lnTo>
                <a:cubicBezTo>
                  <a:pt x="112990" y="234864"/>
                  <a:pt x="77221" y="209859"/>
                  <a:pt x="65658" y="172133"/>
                </a:cubicBezTo>
                <a:close/>
                <a:moveTo>
                  <a:pt x="152129" y="52973"/>
                </a:moveTo>
                <a:cubicBezTo>
                  <a:pt x="192512" y="51718"/>
                  <a:pt x="228347" y="78677"/>
                  <a:pt x="238336" y="117826"/>
                </a:cubicBezTo>
                <a:cubicBezTo>
                  <a:pt x="238460" y="118611"/>
                  <a:pt x="238460" y="119413"/>
                  <a:pt x="238336" y="120198"/>
                </a:cubicBezTo>
                <a:lnTo>
                  <a:pt x="64604" y="120198"/>
                </a:lnTo>
                <a:cubicBezTo>
                  <a:pt x="64604" y="120198"/>
                  <a:pt x="64604" y="118617"/>
                  <a:pt x="64604" y="117826"/>
                </a:cubicBezTo>
                <a:cubicBezTo>
                  <a:pt x="74693" y="78178"/>
                  <a:pt x="111261" y="51083"/>
                  <a:pt x="152129" y="52973"/>
                </a:cubicBezTo>
                <a:close/>
              </a:path>
            </a:pathLst>
          </a:custGeom>
          <a:solidFill>
            <a:schemeClr val="bg1"/>
          </a:solidFill>
          <a:ln w="26194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1708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5632</TotalTime>
  <Words>242</Words>
  <Application>Microsoft Office PowerPoint</Application>
  <PresentationFormat>Widescreen</PresentationFormat>
  <Paragraphs>55</Paragraphs>
  <Slides>17</Slides>
  <Notes>3</Notes>
  <HiddenSlides>1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Mariana Roque Serralha Ferreira</dc:creator>
  <cp:lastModifiedBy>Mariana Roque Serralha Ferreira</cp:lastModifiedBy>
  <cp:revision>82</cp:revision>
  <dcterms:created xsi:type="dcterms:W3CDTF">2026-08-28T14:02:59Z</dcterms:created>
  <dcterms:modified xsi:type="dcterms:W3CDTF">2026-10-12T10:26:49Z</dcterms:modified>
</cp:coreProperties>
</file>